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docMetadata/LabelInfo.xml" ContentType="application/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1.jpeg" ContentType="image/jpe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10.png" ContentType="image/png"/>
  <Override PartName="/ppt/media/image46.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media/image12.jpeg" ContentType="image/jpe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8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3" name="PlaceHolder 1"/>
          <p:cNvSpPr>
            <a:spLocks noGrp="1"/>
          </p:cNvSpPr>
          <p:nvPr>
            <p:ph type="subTitle"/>
          </p:nvPr>
        </p:nvSpPr>
        <p:spPr>
          <a:xfrm>
            <a:off x="1527120" y="1974960"/>
            <a:ext cx="4169160" cy="30934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8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8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8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9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9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9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9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4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4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4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40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40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40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40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40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40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41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1527120" y="1974960"/>
            <a:ext cx="4169160" cy="30934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6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7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8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8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8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8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8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8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9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9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9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0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1527120" y="1974960"/>
            <a:ext cx="4169160" cy="30934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0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1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1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1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1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2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2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2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2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2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2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2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1527120" y="1974960"/>
            <a:ext cx="4169160" cy="30934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8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8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1527120" y="1974960"/>
            <a:ext cx="4169160" cy="30934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9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9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9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0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0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0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0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1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1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7120" y="1974960"/>
            <a:ext cx="4169160" cy="30934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1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1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1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1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1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1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3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3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3" name="PlaceHolder 1"/>
          <p:cNvSpPr>
            <a:spLocks noGrp="1"/>
          </p:cNvSpPr>
          <p:nvPr>
            <p:ph type="subTitle"/>
          </p:nvPr>
        </p:nvSpPr>
        <p:spPr>
          <a:xfrm>
            <a:off x="1527120" y="1974960"/>
            <a:ext cx="4169160" cy="30934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5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5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5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5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6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6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6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6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6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6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7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8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9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9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6" name="PlaceHolder 1"/>
          <p:cNvSpPr>
            <a:spLocks noGrp="1"/>
          </p:cNvSpPr>
          <p:nvPr>
            <p:ph type="subTitle"/>
          </p:nvPr>
        </p:nvSpPr>
        <p:spPr>
          <a:xfrm>
            <a:off x="1527120" y="1974960"/>
            <a:ext cx="4169160" cy="30934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9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0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0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0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0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1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1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1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1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1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2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2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2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2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4"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3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3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1"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2" name="PlaceHolder 1"/>
          <p:cNvSpPr>
            <a:spLocks noGrp="1"/>
          </p:cNvSpPr>
          <p:nvPr>
            <p:ph type="subTitle"/>
          </p:nvPr>
        </p:nvSpPr>
        <p:spPr>
          <a:xfrm>
            <a:off x="1527120" y="1974960"/>
            <a:ext cx="4169160" cy="30934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4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5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5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5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5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6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6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6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6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6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6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
        <p:nvSpPr>
          <p:cNvPr id="36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5"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7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1527120" y="1974960"/>
            <a:ext cx="4169160" cy="667080"/>
          </a:xfrm>
          <a:prstGeom prst="rect">
            <a:avLst/>
          </a:prstGeom>
        </p:spPr>
        <p:txBody>
          <a:bodyPr lIns="0" rIns="0" tIns="0" bIns="0" anchor="ctr">
            <a:noAutofit/>
          </a:bodyPr>
          <a:p>
            <a:endParaRPr b="0" lang="en-US" sz="1800" spc="-1" strike="noStrike">
              <a:solidFill>
                <a:srgbClr val="000000"/>
              </a:solidFill>
              <a:latin typeface="Sabon Next LT"/>
            </a:endParaRPr>
          </a:p>
        </p:txBody>
      </p:sp>
      <p:sp>
        <p:nvSpPr>
          <p:cNvPr id="37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1f2c8f"/>
              </a:solidFill>
              <a:latin typeface="Sabon Next L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4.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5cdce"/>
        </a:solidFill>
      </p:bgPr>
    </p:bg>
    <p:spTree>
      <p:nvGrpSpPr>
        <p:cNvPr id="1" name=""/>
        <p:cNvGrpSpPr/>
        <p:nvPr/>
      </p:nvGrpSpPr>
      <p:grpSpPr>
        <a:xfrm>
          <a:off x="0" y="0"/>
          <a:ext cx="0" cy="0"/>
          <a:chOff x="0" y="0"/>
          <a:chExt cx="0" cy="0"/>
        </a:xfrm>
      </p:grpSpPr>
      <p:sp>
        <p:nvSpPr>
          <p:cNvPr id="0" name="CustomShape 1"/>
          <p:cNvSpPr/>
          <p:nvPr/>
        </p:nvSpPr>
        <p:spPr>
          <a:xfrm>
            <a:off x="0" y="0"/>
            <a:ext cx="5295600" cy="6876720"/>
          </a:xfrm>
          <a:custGeom>
            <a:avLst/>
            <a:gdLst/>
            <a:ahLst/>
            <a:rect l="l" t="t" r="r" b="b"/>
            <a:pathLst>
              <a:path w="5295900" h="6877050">
                <a:moveTo>
                  <a:pt x="0" y="0"/>
                </a:moveTo>
                <a:lnTo>
                  <a:pt x="5295900" y="0"/>
                </a:lnTo>
                <a:lnTo>
                  <a:pt x="5295900" y="6877050"/>
                </a:lnTo>
                <a:lnTo>
                  <a:pt x="0" y="6877050"/>
                </a:lnTo>
                <a:close/>
              </a:path>
            </a:pathLst>
          </a:custGeom>
          <a:solidFill>
            <a:schemeClr val="accent3"/>
          </a:solidFill>
          <a:ln w="4763">
            <a:noFill/>
          </a:ln>
        </p:spPr>
        <p:style>
          <a:lnRef idx="0"/>
          <a:fillRef idx="0"/>
          <a:effectRef idx="0"/>
          <a:fontRef idx="minor"/>
        </p:style>
      </p:sp>
      <p:sp>
        <p:nvSpPr>
          <p:cNvPr id="1" name="CustomShape 2"/>
          <p:cNvSpPr/>
          <p:nvPr/>
        </p:nvSpPr>
        <p:spPr>
          <a:xfrm>
            <a:off x="1600200" y="1153080"/>
            <a:ext cx="9191160" cy="5704560"/>
          </a:xfrm>
          <a:custGeom>
            <a:avLst/>
            <a:gdLst/>
            <a:ah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a:noFill/>
          </a:ln>
        </p:spPr>
        <p:style>
          <a:lnRef idx="0"/>
          <a:fillRef idx="0"/>
          <a:effectRef idx="0"/>
          <a:fontRef idx="minor"/>
        </p:style>
      </p:sp>
      <p:sp>
        <p:nvSpPr>
          <p:cNvPr id="2" name="CustomShape 3"/>
          <p:cNvSpPr/>
          <p:nvPr/>
        </p:nvSpPr>
        <p:spPr>
          <a:xfrm>
            <a:off x="2795760" y="0"/>
            <a:ext cx="6802920" cy="5396040"/>
          </a:xfrm>
          <a:custGeom>
            <a:avLst/>
            <a:gdLst/>
            <a:ah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a:noFill/>
          </a:ln>
        </p:spPr>
        <p:style>
          <a:lnRef idx="0"/>
          <a:fillRef idx="0"/>
          <a:effectRef idx="0"/>
          <a:fontRef idx="minor"/>
        </p:style>
      </p:sp>
      <p:sp>
        <p:nvSpPr>
          <p:cNvPr id="3" name="PlaceHolder 4"/>
          <p:cNvSpPr>
            <a:spLocks noGrp="1"/>
          </p:cNvSpPr>
          <p:nvPr>
            <p:ph type="title"/>
          </p:nvPr>
        </p:nvSpPr>
        <p:spPr>
          <a:xfrm>
            <a:off x="3403080" y="1984320"/>
            <a:ext cx="5385600" cy="1225080"/>
          </a:xfrm>
          <a:prstGeom prst="rect">
            <a:avLst/>
          </a:prstGeom>
        </p:spPr>
        <p:txBody>
          <a:bodyPr tIns="0">
            <a:noAutofit/>
          </a:bodyPr>
          <a:p>
            <a:pPr algn="ctr">
              <a:lnSpc>
                <a:spcPts val="4876"/>
              </a:lnSpc>
            </a:pPr>
            <a:r>
              <a:rPr b="1" lang="en-US" sz="4400" spc="-1" strike="noStrike" cap="all">
                <a:solidFill>
                  <a:srgbClr val="1f2c8f"/>
                </a:solidFill>
                <a:latin typeface="Arial Black"/>
              </a:rPr>
              <a:t>Click to edit Master title style</a:t>
            </a:r>
            <a:endParaRPr b="0" lang="en-US" sz="4400" spc="-1" strike="noStrike">
              <a:solidFill>
                <a:srgbClr val="000000"/>
              </a:solidFill>
              <a:latin typeface="Sabon Next LT"/>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1f2c8f"/>
                </a:solidFill>
                <a:latin typeface="Sabon Next LT"/>
              </a:rPr>
              <a:t>Cliquez pour éditer le format du plan de texte</a:t>
            </a:r>
            <a:endParaRPr b="0" lang="en-US" sz="2800" spc="-1" strike="noStrike">
              <a:solidFill>
                <a:srgbClr val="1f2c8f"/>
              </a:solidFill>
              <a:latin typeface="Sabon Next LT"/>
            </a:endParaRPr>
          </a:p>
          <a:p>
            <a:pPr lvl="1" marL="864000" indent="-324000">
              <a:spcBef>
                <a:spcPts val="1134"/>
              </a:spcBef>
              <a:buClr>
                <a:srgbClr val="000000"/>
              </a:buClr>
              <a:buSzPct val="75000"/>
              <a:buFont typeface="Symbol" charset="2"/>
              <a:buChar char=""/>
            </a:pPr>
            <a:r>
              <a:rPr b="0" lang="en-US" sz="2000" spc="-1" strike="noStrike">
                <a:solidFill>
                  <a:srgbClr val="1f2c8f"/>
                </a:solidFill>
                <a:latin typeface="Sabon Next LT"/>
              </a:rPr>
              <a:t>Second niveau de plan</a:t>
            </a:r>
            <a:endParaRPr b="0" lang="en-US" sz="2000" spc="-1" strike="noStrike">
              <a:solidFill>
                <a:srgbClr val="1f2c8f"/>
              </a:solidFill>
              <a:latin typeface="Sabon Next LT"/>
            </a:endParaRPr>
          </a:p>
          <a:p>
            <a:pPr lvl="2" marL="1296000" indent="-288000">
              <a:spcBef>
                <a:spcPts val="850"/>
              </a:spcBef>
              <a:buClr>
                <a:srgbClr val="000000"/>
              </a:buClr>
              <a:buSzPct val="45000"/>
              <a:buFont typeface="Wingdings" charset="2"/>
              <a:buChar char=""/>
            </a:pPr>
            <a:r>
              <a:rPr b="0" lang="en-US" sz="1800" spc="-1" strike="noStrike">
                <a:solidFill>
                  <a:srgbClr val="1f2c8f"/>
                </a:solidFill>
                <a:latin typeface="Sabon Next LT"/>
              </a:rPr>
              <a:t>Troisième niveau de plan</a:t>
            </a:r>
            <a:endParaRPr b="0" lang="en-US" sz="1800" spc="-1" strike="noStrike">
              <a:solidFill>
                <a:srgbClr val="1f2c8f"/>
              </a:solidFill>
              <a:latin typeface="Sabon Next LT"/>
            </a:endParaRPr>
          </a:p>
          <a:p>
            <a:pPr lvl="3" marL="1728000" indent="-216000">
              <a:spcBef>
                <a:spcPts val="567"/>
              </a:spcBef>
              <a:buClr>
                <a:srgbClr val="000000"/>
              </a:buClr>
              <a:buSzPct val="75000"/>
              <a:buFont typeface="Symbol" charset="2"/>
              <a:buChar char=""/>
            </a:pPr>
            <a:r>
              <a:rPr b="0" lang="en-US" sz="1800" spc="-1" strike="noStrike">
                <a:solidFill>
                  <a:srgbClr val="1f2c8f"/>
                </a:solidFill>
                <a:latin typeface="Sabon Next LT"/>
              </a:rPr>
              <a:t>Quatrième niveau de plan</a:t>
            </a:r>
            <a:endParaRPr b="0" lang="en-US" sz="1800" spc="-1" strike="noStrike">
              <a:solidFill>
                <a:srgbClr val="1f2c8f"/>
              </a:solidFill>
              <a:latin typeface="Sabon Next LT"/>
            </a:endParaRPr>
          </a:p>
          <a:p>
            <a:pPr lvl="4" marL="2160000" indent="-216000">
              <a:spcBef>
                <a:spcPts val="283"/>
              </a:spcBef>
              <a:buClr>
                <a:srgbClr val="000000"/>
              </a:buClr>
              <a:buSzPct val="45000"/>
              <a:buFont typeface="Wingdings" charset="2"/>
              <a:buChar char=""/>
            </a:pPr>
            <a:r>
              <a:rPr b="0" lang="en-US" sz="2000" spc="-1" strike="noStrike">
                <a:solidFill>
                  <a:srgbClr val="1f2c8f"/>
                </a:solidFill>
                <a:latin typeface="Sabon Next LT"/>
              </a:rPr>
              <a:t>Cinquième niveau de plan</a:t>
            </a:r>
            <a:endParaRPr b="0" lang="en-US" sz="2000" spc="-1" strike="noStrike">
              <a:solidFill>
                <a:srgbClr val="1f2c8f"/>
              </a:solidFill>
              <a:latin typeface="Sabon Next LT"/>
            </a:endParaRPr>
          </a:p>
          <a:p>
            <a:pPr lvl="5" marL="2592000" indent="-216000">
              <a:spcBef>
                <a:spcPts val="283"/>
              </a:spcBef>
              <a:buClr>
                <a:srgbClr val="000000"/>
              </a:buClr>
              <a:buSzPct val="45000"/>
              <a:buFont typeface="Wingdings" charset="2"/>
              <a:buChar char=""/>
            </a:pPr>
            <a:r>
              <a:rPr b="0" lang="en-US" sz="2000" spc="-1" strike="noStrike">
                <a:solidFill>
                  <a:srgbClr val="1f2c8f"/>
                </a:solidFill>
                <a:latin typeface="Sabon Next LT"/>
              </a:rPr>
              <a:t>Sixième niveau de plan</a:t>
            </a:r>
            <a:endParaRPr b="0" lang="en-US" sz="2000" spc="-1" strike="noStrike">
              <a:solidFill>
                <a:srgbClr val="1f2c8f"/>
              </a:solidFill>
              <a:latin typeface="Sabon Next LT"/>
            </a:endParaRPr>
          </a:p>
          <a:p>
            <a:pPr lvl="6" marL="3024000" indent="-216000">
              <a:spcBef>
                <a:spcPts val="283"/>
              </a:spcBef>
              <a:buClr>
                <a:srgbClr val="000000"/>
              </a:buClr>
              <a:buSzPct val="45000"/>
              <a:buFont typeface="Wingdings" charset="2"/>
              <a:buChar char=""/>
            </a:pPr>
            <a:r>
              <a:rPr b="0" lang="en-US" sz="2000" spc="-1" strike="noStrike">
                <a:solidFill>
                  <a:srgbClr val="1f2c8f"/>
                </a:solidFill>
                <a:latin typeface="Sabon Next LT"/>
              </a:rPr>
              <a:t>Septième niveau de plan</a:t>
            </a:r>
            <a:endParaRPr b="0" lang="en-US" sz="2000" spc="-1" strike="noStrike">
              <a:solidFill>
                <a:srgbClr val="1f2c8f"/>
              </a:solidFill>
              <a:latin typeface="Sabon Next LT"/>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af6"/>
        </a:solidFill>
      </p:bgPr>
    </p:bg>
    <p:spTree>
      <p:nvGrpSpPr>
        <p:cNvPr id="1" name=""/>
        <p:cNvGrpSpPr/>
        <p:nvPr/>
      </p:nvGrpSpPr>
      <p:grpSpPr>
        <a:xfrm>
          <a:off x="0" y="0"/>
          <a:ext cx="0" cy="0"/>
          <a:chOff x="0" y="0"/>
          <a:chExt cx="0" cy="0"/>
        </a:xfrm>
      </p:grpSpPr>
      <p:grpSp>
        <p:nvGrpSpPr>
          <p:cNvPr id="41" name="Group 1"/>
          <p:cNvGrpSpPr/>
          <p:nvPr/>
        </p:nvGrpSpPr>
        <p:grpSpPr>
          <a:xfrm>
            <a:off x="6452280" y="3404880"/>
            <a:ext cx="5739480" cy="3467520"/>
            <a:chOff x="6452280" y="3404880"/>
            <a:chExt cx="5739480" cy="3467520"/>
          </a:xfrm>
        </p:grpSpPr>
        <p:sp>
          <p:nvSpPr>
            <p:cNvPr id="42" name="CustomShape 2"/>
            <p:cNvSpPr/>
            <p:nvPr/>
          </p:nvSpPr>
          <p:spPr>
            <a:xfrm>
              <a:off x="6452280" y="3404880"/>
              <a:ext cx="2882880" cy="3467520"/>
            </a:xfrm>
            <a:custGeom>
              <a:avLst/>
              <a:gdLst/>
              <a:ahLst/>
              <a:rect l="l" t="t" r="r" b="b"/>
              <a:pathLst>
                <a:path w="1198" h="1441">
                  <a:moveTo>
                    <a:pt x="1198" y="0"/>
                  </a:moveTo>
                  <a:lnTo>
                    <a:pt x="0" y="1441"/>
                  </a:lnTo>
                  <a:lnTo>
                    <a:pt x="1198" y="1441"/>
                  </a:lnTo>
                  <a:lnTo>
                    <a:pt x="1198" y="0"/>
                  </a:lnTo>
                  <a:close/>
                </a:path>
              </a:pathLst>
            </a:custGeom>
            <a:solidFill>
              <a:schemeClr val="accent1"/>
            </a:solidFill>
            <a:ln w="0">
              <a:noFill/>
            </a:ln>
          </p:spPr>
          <p:style>
            <a:lnRef idx="0"/>
            <a:fillRef idx="0"/>
            <a:effectRef idx="0"/>
            <a:fontRef idx="minor"/>
          </p:style>
        </p:sp>
        <p:sp>
          <p:nvSpPr>
            <p:cNvPr id="43" name="CustomShape 3"/>
            <p:cNvSpPr/>
            <p:nvPr/>
          </p:nvSpPr>
          <p:spPr>
            <a:xfrm>
              <a:off x="9318600" y="3404880"/>
              <a:ext cx="2873160" cy="3467520"/>
            </a:xfrm>
            <a:custGeom>
              <a:avLst/>
              <a:gdLst/>
              <a:ahLst/>
              <a:rect l="l" t="t" r="r" b="b"/>
              <a:pathLst>
                <a:path w="1194" h="1441">
                  <a:moveTo>
                    <a:pt x="0" y="0"/>
                  </a:moveTo>
                  <a:lnTo>
                    <a:pt x="1194" y="1441"/>
                  </a:lnTo>
                  <a:lnTo>
                    <a:pt x="0" y="1441"/>
                  </a:lnTo>
                  <a:lnTo>
                    <a:pt x="0" y="0"/>
                  </a:lnTo>
                  <a:close/>
                </a:path>
              </a:pathLst>
            </a:custGeom>
            <a:solidFill>
              <a:schemeClr val="accent2"/>
            </a:solidFill>
            <a:ln w="0">
              <a:noFill/>
            </a:ln>
          </p:spPr>
          <p:style>
            <a:lnRef idx="0"/>
            <a:fillRef idx="0"/>
            <a:effectRef idx="0"/>
            <a:fontRef idx="minor"/>
          </p:style>
        </p:sp>
      </p:grpSp>
      <p:grpSp>
        <p:nvGrpSpPr>
          <p:cNvPr id="44" name="Group 4"/>
          <p:cNvGrpSpPr/>
          <p:nvPr/>
        </p:nvGrpSpPr>
        <p:grpSpPr>
          <a:xfrm>
            <a:off x="6465960" y="360"/>
            <a:ext cx="5739480" cy="3467520"/>
            <a:chOff x="6465960" y="360"/>
            <a:chExt cx="5739480" cy="3467520"/>
          </a:xfrm>
        </p:grpSpPr>
        <p:sp>
          <p:nvSpPr>
            <p:cNvPr id="45" name="CustomShape 5"/>
            <p:cNvSpPr/>
            <p:nvPr/>
          </p:nvSpPr>
          <p:spPr>
            <a:xfrm rot="10800000">
              <a:off x="9322560" y="0"/>
              <a:ext cx="2882880" cy="3467520"/>
            </a:xfrm>
            <a:custGeom>
              <a:avLst/>
              <a:gdLst/>
              <a:ahLst/>
              <a:rect l="l" t="t" r="r" b="b"/>
              <a:pathLst>
                <a:path w="1198" h="1441">
                  <a:moveTo>
                    <a:pt x="1198" y="0"/>
                  </a:moveTo>
                  <a:lnTo>
                    <a:pt x="0" y="1441"/>
                  </a:lnTo>
                  <a:lnTo>
                    <a:pt x="1198" y="1441"/>
                  </a:lnTo>
                  <a:lnTo>
                    <a:pt x="1198" y="0"/>
                  </a:lnTo>
                  <a:close/>
                </a:path>
              </a:pathLst>
            </a:custGeom>
            <a:solidFill>
              <a:schemeClr val="accent4"/>
            </a:solidFill>
            <a:ln w="0">
              <a:noFill/>
            </a:ln>
          </p:spPr>
          <p:style>
            <a:lnRef idx="0"/>
            <a:fillRef idx="0"/>
            <a:effectRef idx="0"/>
            <a:fontRef idx="minor"/>
          </p:style>
        </p:sp>
        <p:sp>
          <p:nvSpPr>
            <p:cNvPr id="46" name="CustomShape 6"/>
            <p:cNvSpPr/>
            <p:nvPr/>
          </p:nvSpPr>
          <p:spPr>
            <a:xfrm rot="10800000">
              <a:off x="6465960" y="0"/>
              <a:ext cx="2873160" cy="3467520"/>
            </a:xfrm>
            <a:custGeom>
              <a:avLst/>
              <a:gdLst/>
              <a:ahLst/>
              <a:rect l="l" t="t" r="r" b="b"/>
              <a:pathLst>
                <a:path w="1194" h="1441">
                  <a:moveTo>
                    <a:pt x="0" y="0"/>
                  </a:moveTo>
                  <a:lnTo>
                    <a:pt x="1194" y="1441"/>
                  </a:lnTo>
                  <a:lnTo>
                    <a:pt x="0" y="1441"/>
                  </a:lnTo>
                  <a:lnTo>
                    <a:pt x="0" y="0"/>
                  </a:lnTo>
                  <a:close/>
                </a:path>
              </a:pathLst>
            </a:custGeom>
            <a:solidFill>
              <a:schemeClr val="accent5"/>
            </a:solidFill>
            <a:ln w="0">
              <a:noFill/>
            </a:ln>
          </p:spPr>
          <p:style>
            <a:lnRef idx="0"/>
            <a:fillRef idx="0"/>
            <a:effectRef idx="0"/>
            <a:fontRef idx="minor"/>
          </p:style>
        </p:sp>
      </p:grpSp>
      <p:sp>
        <p:nvSpPr>
          <p:cNvPr id="47" name="CustomShape 7"/>
          <p:cNvSpPr/>
          <p:nvPr/>
        </p:nvSpPr>
        <p:spPr>
          <a:xfrm>
            <a:off x="7642440" y="4577760"/>
            <a:ext cx="774720" cy="774720"/>
          </a:xfrm>
          <a:custGeom>
            <a:avLst/>
            <a:gdLst/>
            <a:ah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a:noFill/>
          </a:ln>
        </p:spPr>
        <p:style>
          <a:lnRef idx="0"/>
          <a:fillRef idx="0"/>
          <a:effectRef idx="0"/>
          <a:fontRef idx="minor"/>
        </p:style>
      </p:sp>
      <p:sp>
        <p:nvSpPr>
          <p:cNvPr id="48" name="PlaceHolder 8"/>
          <p:cNvSpPr>
            <a:spLocks noGrp="1"/>
          </p:cNvSpPr>
          <p:nvPr>
            <p:ph type="title"/>
          </p:nvPr>
        </p:nvSpPr>
        <p:spPr>
          <a:xfrm>
            <a:off x="1499760" y="1901880"/>
            <a:ext cx="5693400" cy="767880"/>
          </a:xfrm>
          <a:prstGeom prst="rect">
            <a:avLst/>
          </a:prstGeom>
        </p:spPr>
        <p:txBody>
          <a:bodyPr>
            <a:noAutofit/>
          </a:bodyPr>
          <a:p>
            <a:pPr>
              <a:lnSpc>
                <a:spcPct val="100000"/>
              </a:lnSpc>
            </a:pPr>
            <a:r>
              <a:rPr b="1" lang="en-US" sz="4400" spc="-1" strike="noStrike" cap="all">
                <a:solidFill>
                  <a:srgbClr val="1f2c8f"/>
                </a:solidFill>
                <a:latin typeface="Arial Black"/>
              </a:rPr>
              <a:t>Click to edit Master title style</a:t>
            </a:r>
            <a:endParaRPr b="0" lang="en-US" sz="4400" spc="-1" strike="noStrike">
              <a:solidFill>
                <a:srgbClr val="000000"/>
              </a:solidFill>
              <a:latin typeface="Sabon Next LT"/>
            </a:endParaRPr>
          </a:p>
        </p:txBody>
      </p:sp>
      <p:sp>
        <p:nvSpPr>
          <p:cNvPr id="49" name="PlaceHolder 9"/>
          <p:cNvSpPr>
            <a:spLocks noGrp="1"/>
          </p:cNvSpPr>
          <p:nvPr>
            <p:ph type="body"/>
          </p:nvPr>
        </p:nvSpPr>
        <p:spPr>
          <a:xfrm>
            <a:off x="1499760" y="2770560"/>
            <a:ext cx="5693400" cy="3121920"/>
          </a:xfrm>
          <a:prstGeom prst="rect">
            <a:avLst/>
          </a:prstGeom>
        </p:spPr>
        <p:txBody>
          <a:bodyPr>
            <a:noAutofit/>
          </a:bodyPr>
          <a:p>
            <a:pPr>
              <a:lnSpc>
                <a:spcPct val="150000"/>
              </a:lnSpc>
              <a:tabLst>
                <a:tab algn="l" pos="0"/>
              </a:tabLst>
            </a:pPr>
            <a:r>
              <a:rPr b="0" lang="en-US" sz="2400" spc="-1" strike="noStrike">
                <a:solidFill>
                  <a:srgbClr val="1f2c8f"/>
                </a:solidFill>
                <a:latin typeface="Sabon Next LT"/>
              </a:rPr>
              <a:t>Click to edit Master text styles</a:t>
            </a:r>
            <a:endParaRPr b="0" lang="en-US" sz="2400" spc="-1" strike="noStrike">
              <a:solidFill>
                <a:srgbClr val="1f2c8f"/>
              </a:solidFill>
              <a:latin typeface="Sabon Next LT"/>
            </a:endParaRPr>
          </a:p>
          <a:p>
            <a:pPr lvl="1" marL="347400" indent="-347040">
              <a:lnSpc>
                <a:spcPct val="150000"/>
              </a:lnSpc>
              <a:buClr>
                <a:srgbClr val="1f2c8f"/>
              </a:buClr>
              <a:buFont typeface="Arial"/>
              <a:buChar char="•"/>
              <a:tabLst>
                <a:tab algn="l" pos="0"/>
              </a:tabLst>
            </a:pPr>
            <a:r>
              <a:rPr b="0" lang="en-US" sz="2000" spc="-1" strike="noStrike">
                <a:solidFill>
                  <a:srgbClr val="1f2c8f"/>
                </a:solidFill>
                <a:latin typeface="Sabon Next LT"/>
              </a:rPr>
              <a:t>Second level</a:t>
            </a:r>
            <a:endParaRPr b="0" lang="en-US" sz="2000" spc="-1" strike="noStrike">
              <a:solidFill>
                <a:srgbClr val="1f2c8f"/>
              </a:solidFill>
              <a:latin typeface="Sabon Next LT"/>
            </a:endParaRPr>
          </a:p>
          <a:p>
            <a:pPr lvl="2" marL="685800" indent="-347040">
              <a:lnSpc>
                <a:spcPct val="150000"/>
              </a:lnSpc>
              <a:buClr>
                <a:srgbClr val="1f2c8f"/>
              </a:buClr>
              <a:buFont typeface="Arial"/>
              <a:buChar char="•"/>
              <a:tabLst>
                <a:tab algn="l" pos="0"/>
              </a:tabLst>
            </a:pPr>
            <a:r>
              <a:rPr b="0" lang="en-US" sz="1800" spc="-1" strike="noStrike">
                <a:solidFill>
                  <a:srgbClr val="1f2c8f"/>
                </a:solidFill>
                <a:latin typeface="Sabon Next LT"/>
              </a:rPr>
              <a:t>Third level</a:t>
            </a:r>
            <a:endParaRPr b="0" lang="en-US" sz="1800" spc="-1" strike="noStrike">
              <a:solidFill>
                <a:srgbClr val="1f2c8f"/>
              </a:solidFill>
              <a:latin typeface="Sabon Next LT"/>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af6"/>
        </a:solidFill>
      </p:bgPr>
    </p:bg>
    <p:spTree>
      <p:nvGrpSpPr>
        <p:cNvPr id="1" name=""/>
        <p:cNvGrpSpPr/>
        <p:nvPr/>
      </p:nvGrpSpPr>
      <p:grpSpPr>
        <a:xfrm>
          <a:off x="0" y="0"/>
          <a:ext cx="0" cy="0"/>
          <a:chOff x="0" y="0"/>
          <a:chExt cx="0" cy="0"/>
        </a:xfrm>
      </p:grpSpPr>
      <p:sp>
        <p:nvSpPr>
          <p:cNvPr id="86" name="CustomShape 1"/>
          <p:cNvSpPr/>
          <p:nvPr/>
        </p:nvSpPr>
        <p:spPr>
          <a:xfrm>
            <a:off x="0" y="3427200"/>
            <a:ext cx="3429720" cy="3430440"/>
          </a:xfrm>
          <a:custGeom>
            <a:avLst/>
            <a:gdLst/>
            <a:ahLst/>
            <a:rect l="l" t="t" r="r" b="b"/>
            <a:pathLst>
              <a:path w="3430200" h="3430665">
                <a:moveTo>
                  <a:pt x="0" y="0"/>
                </a:moveTo>
                <a:lnTo>
                  <a:pt x="3430200" y="0"/>
                </a:lnTo>
                <a:lnTo>
                  <a:pt x="3430200" y="3430665"/>
                </a:lnTo>
                <a:lnTo>
                  <a:pt x="0" y="3430665"/>
                </a:lnTo>
                <a:close/>
              </a:path>
            </a:pathLst>
          </a:custGeom>
          <a:solidFill>
            <a:schemeClr val="accent3"/>
          </a:solidFill>
          <a:ln w="0">
            <a:noFill/>
          </a:ln>
        </p:spPr>
        <p:style>
          <a:lnRef idx="0"/>
          <a:fillRef idx="0"/>
          <a:effectRef idx="0"/>
          <a:fontRef idx="minor"/>
        </p:style>
      </p:sp>
      <p:sp>
        <p:nvSpPr>
          <p:cNvPr id="87" name="CustomShape 2"/>
          <p:cNvSpPr/>
          <p:nvPr/>
        </p:nvSpPr>
        <p:spPr>
          <a:xfrm>
            <a:off x="0" y="3427200"/>
            <a:ext cx="3429720" cy="3430440"/>
          </a:xfrm>
          <a:custGeom>
            <a:avLst/>
            <a:gdLst/>
            <a:ahLst/>
            <a:rect l="l" t="t" r="r" b="b"/>
            <a:pathLst>
              <a:path w="3430200" h="3430665">
                <a:moveTo>
                  <a:pt x="3430200" y="0"/>
                </a:moveTo>
                <a:lnTo>
                  <a:pt x="3430200" y="3430665"/>
                </a:lnTo>
                <a:lnTo>
                  <a:pt x="0" y="3430665"/>
                </a:lnTo>
                <a:lnTo>
                  <a:pt x="0" y="3417531"/>
                </a:lnTo>
                <a:close/>
              </a:path>
            </a:pathLst>
          </a:custGeom>
          <a:solidFill>
            <a:schemeClr val="accent1"/>
          </a:solidFill>
          <a:ln w="0">
            <a:noFill/>
          </a:ln>
        </p:spPr>
        <p:style>
          <a:lnRef idx="0"/>
          <a:fillRef idx="0"/>
          <a:effectRef idx="0"/>
          <a:fontRef idx="minor"/>
        </p:style>
      </p:sp>
      <p:sp>
        <p:nvSpPr>
          <p:cNvPr id="88" name="CustomShape 3"/>
          <p:cNvSpPr/>
          <p:nvPr/>
        </p:nvSpPr>
        <p:spPr>
          <a:xfrm>
            <a:off x="0" y="0"/>
            <a:ext cx="3423600" cy="3436920"/>
          </a:xfrm>
          <a:custGeom>
            <a:avLst/>
            <a:gdLst/>
            <a:ahLst/>
            <a:rect l="l" t="t" r="r" b="b"/>
            <a:pathLst>
              <a:path w="3423785" h="3437345">
                <a:moveTo>
                  <a:pt x="0" y="0"/>
                </a:moveTo>
                <a:lnTo>
                  <a:pt x="3423785" y="0"/>
                </a:lnTo>
                <a:lnTo>
                  <a:pt x="3423785" y="3437345"/>
                </a:lnTo>
                <a:lnTo>
                  <a:pt x="0" y="3437345"/>
                </a:lnTo>
                <a:close/>
              </a:path>
            </a:pathLst>
          </a:custGeom>
          <a:solidFill>
            <a:schemeClr val="accent5"/>
          </a:solidFill>
          <a:ln w="0">
            <a:noFill/>
          </a:ln>
        </p:spPr>
        <p:style>
          <a:lnRef idx="0"/>
          <a:fillRef idx="0"/>
          <a:effectRef idx="0"/>
          <a:fontRef idx="minor"/>
        </p:style>
      </p:sp>
      <p:sp>
        <p:nvSpPr>
          <p:cNvPr id="89" name="PlaceHolder 4"/>
          <p:cNvSpPr>
            <a:spLocks noGrp="1"/>
          </p:cNvSpPr>
          <p:nvPr>
            <p:ph type="title"/>
          </p:nvPr>
        </p:nvSpPr>
        <p:spPr>
          <a:xfrm>
            <a:off x="4224600" y="2277000"/>
            <a:ext cx="6766200" cy="767880"/>
          </a:xfrm>
          <a:prstGeom prst="rect">
            <a:avLst/>
          </a:prstGeom>
        </p:spPr>
        <p:txBody>
          <a:bodyPr>
            <a:noAutofit/>
          </a:bodyPr>
          <a:p>
            <a:pPr>
              <a:lnSpc>
                <a:spcPct val="100000"/>
              </a:lnSpc>
            </a:pPr>
            <a:r>
              <a:rPr b="1" lang="en-US" sz="4400" spc="-1" strike="noStrike" cap="all">
                <a:solidFill>
                  <a:srgbClr val="1f2c8f"/>
                </a:solidFill>
                <a:latin typeface="Arial Black"/>
              </a:rPr>
              <a:t>Click to edit Master title style</a:t>
            </a:r>
            <a:endParaRPr b="0" lang="en-US" sz="4400" spc="-1" strike="noStrike">
              <a:solidFill>
                <a:srgbClr val="000000"/>
              </a:solidFill>
              <a:latin typeface="Sabon Next LT"/>
            </a:endParaRPr>
          </a:p>
        </p:txBody>
      </p:sp>
      <p:sp>
        <p:nvSpPr>
          <p:cNvPr id="90" name="PlaceHolder 5"/>
          <p:cNvSpPr>
            <a:spLocks noGrp="1"/>
          </p:cNvSpPr>
          <p:nvPr>
            <p:ph type="body"/>
          </p:nvPr>
        </p:nvSpPr>
        <p:spPr>
          <a:xfrm>
            <a:off x="4224600" y="3222720"/>
            <a:ext cx="6766200" cy="2700000"/>
          </a:xfrm>
          <a:prstGeom prst="rect">
            <a:avLst/>
          </a:prstGeom>
        </p:spPr>
        <p:txBody>
          <a:bodyPr>
            <a:noAutofit/>
          </a:bodyPr>
          <a:p>
            <a:pPr>
              <a:lnSpc>
                <a:spcPct val="100000"/>
              </a:lnSpc>
              <a:spcBef>
                <a:spcPts val="360"/>
              </a:spcBef>
              <a:tabLst>
                <a:tab algn="l" pos="0"/>
              </a:tabLst>
            </a:pPr>
            <a:r>
              <a:rPr b="0" lang="en-US" sz="1500" spc="-1" strike="noStrike">
                <a:solidFill>
                  <a:srgbClr val="1f2c8f"/>
                </a:solidFill>
                <a:latin typeface="Sabon Next LT"/>
              </a:rPr>
              <a:t>Click to edit Master text styles</a:t>
            </a:r>
            <a:endParaRPr b="0" lang="en-US" sz="1500" spc="-1" strike="noStrike">
              <a:solidFill>
                <a:srgbClr val="1f2c8f"/>
              </a:solidFill>
              <a:latin typeface="Sabon Next LT"/>
            </a:endParaRPr>
          </a:p>
          <a:p>
            <a:pPr lvl="1" marL="685800" indent="-347040">
              <a:lnSpc>
                <a:spcPct val="100000"/>
              </a:lnSpc>
              <a:spcBef>
                <a:spcPts val="360"/>
              </a:spcBef>
              <a:buClr>
                <a:srgbClr val="1f2c8f"/>
              </a:buClr>
              <a:buFont typeface="Arial"/>
              <a:buChar char="•"/>
              <a:tabLst>
                <a:tab algn="l" pos="0"/>
              </a:tabLst>
            </a:pPr>
            <a:r>
              <a:rPr b="0" lang="en-US" sz="1500" spc="-1" strike="noStrike">
                <a:solidFill>
                  <a:srgbClr val="1f2c8f"/>
                </a:solidFill>
                <a:latin typeface="Sabon Next LT"/>
              </a:rPr>
              <a:t>Second level</a:t>
            </a:r>
            <a:endParaRPr b="0" lang="en-US" sz="1500" spc="-1" strike="noStrike">
              <a:solidFill>
                <a:srgbClr val="1f2c8f"/>
              </a:solidFill>
              <a:latin typeface="Sabon Next LT"/>
            </a:endParaRPr>
          </a:p>
          <a:p>
            <a:pPr lvl="2" marL="1143000" indent="-347040">
              <a:lnSpc>
                <a:spcPct val="100000"/>
              </a:lnSpc>
              <a:spcBef>
                <a:spcPts val="360"/>
              </a:spcBef>
              <a:buClr>
                <a:srgbClr val="1f2c8f"/>
              </a:buClr>
              <a:buFont typeface="Arial"/>
              <a:buChar char="•"/>
              <a:tabLst>
                <a:tab algn="l" pos="0"/>
              </a:tabLst>
            </a:pPr>
            <a:r>
              <a:rPr b="0" lang="en-US" sz="1500" spc="-1" strike="noStrike">
                <a:solidFill>
                  <a:srgbClr val="1f2c8f"/>
                </a:solidFill>
                <a:latin typeface="Sabon Next LT"/>
              </a:rPr>
              <a:t>Third level</a:t>
            </a:r>
            <a:endParaRPr b="0" lang="en-US" sz="1500" spc="-1" strike="noStrike">
              <a:solidFill>
                <a:srgbClr val="1f2c8f"/>
              </a:solidFill>
              <a:latin typeface="Sabon Next LT"/>
            </a:endParaRPr>
          </a:p>
          <a:p>
            <a:pPr lvl="3" marL="1600200" indent="-347040">
              <a:lnSpc>
                <a:spcPct val="100000"/>
              </a:lnSpc>
              <a:spcBef>
                <a:spcPts val="360"/>
              </a:spcBef>
              <a:buClr>
                <a:srgbClr val="1f2c8f"/>
              </a:buClr>
              <a:buFont typeface="Arial"/>
              <a:buChar char="•"/>
              <a:tabLst>
                <a:tab algn="l" pos="0"/>
              </a:tabLst>
            </a:pPr>
            <a:r>
              <a:rPr b="0" lang="en-US" sz="1500" spc="-1" strike="noStrike">
                <a:solidFill>
                  <a:srgbClr val="1f2c8f"/>
                </a:solidFill>
                <a:latin typeface="Sabon Next LT"/>
              </a:rPr>
              <a:t>Fourth level</a:t>
            </a:r>
            <a:endParaRPr b="0" lang="en-US" sz="1500" spc="-1" strike="noStrike">
              <a:solidFill>
                <a:srgbClr val="1f2c8f"/>
              </a:solidFill>
              <a:latin typeface="Sabon Next LT"/>
            </a:endParaRPr>
          </a:p>
          <a:p>
            <a:pPr lvl="4" marL="2057400" indent="-347040">
              <a:lnSpc>
                <a:spcPct val="100000"/>
              </a:lnSpc>
              <a:spcBef>
                <a:spcPts val="360"/>
              </a:spcBef>
              <a:buClr>
                <a:srgbClr val="1f2c8f"/>
              </a:buClr>
              <a:buFont typeface="Arial"/>
              <a:buChar char="•"/>
              <a:tabLst>
                <a:tab algn="l" pos="0"/>
              </a:tabLst>
            </a:pPr>
            <a:r>
              <a:rPr b="0" lang="en-US" sz="1500" spc="-1" strike="noStrike">
                <a:solidFill>
                  <a:srgbClr val="1f2c8f"/>
                </a:solidFill>
                <a:latin typeface="Sabon Next LT"/>
              </a:rPr>
              <a:t>Fifth level</a:t>
            </a:r>
            <a:endParaRPr b="0" lang="en-US" sz="1500" spc="-1" strike="noStrike">
              <a:solidFill>
                <a:srgbClr val="1f2c8f"/>
              </a:solidFill>
              <a:latin typeface="Sabon Next LT"/>
            </a:endParaRPr>
          </a:p>
        </p:txBody>
      </p:sp>
      <p:sp>
        <p:nvSpPr>
          <p:cNvPr id="91" name="PlaceHolder 6"/>
          <p:cNvSpPr>
            <a:spLocks noGrp="1"/>
          </p:cNvSpPr>
          <p:nvPr>
            <p:ph type="ftr"/>
          </p:nvPr>
        </p:nvSpPr>
        <p:spPr>
          <a:xfrm>
            <a:off x="4224600" y="457200"/>
            <a:ext cx="3200040" cy="273960"/>
          </a:xfrm>
          <a:prstGeom prst="rect">
            <a:avLst/>
          </a:prstGeom>
        </p:spPr>
        <p:txBody>
          <a:bodyPr anchor="ctr">
            <a:noAutofit/>
          </a:bodyPr>
          <a:p>
            <a:pPr>
              <a:lnSpc>
                <a:spcPct val="100000"/>
              </a:lnSpc>
            </a:pPr>
            <a:r>
              <a:rPr b="0" lang="en-US" sz="1200" spc="-1" strike="noStrike">
                <a:solidFill>
                  <a:srgbClr val="1f2c8f"/>
                </a:solidFill>
                <a:latin typeface="Arial"/>
              </a:rPr>
              <a:t>Presentation title</a:t>
            </a:r>
            <a:endParaRPr b="0" lang="fr-FR" sz="1200" spc="-1" strike="noStrike">
              <a:latin typeface="Times New Roman"/>
            </a:endParaRPr>
          </a:p>
        </p:txBody>
      </p:sp>
      <p:sp>
        <p:nvSpPr>
          <p:cNvPr id="92" name="PlaceHolder 7"/>
          <p:cNvSpPr>
            <a:spLocks noGrp="1"/>
          </p:cNvSpPr>
          <p:nvPr>
            <p:ph type="sldNum"/>
          </p:nvPr>
        </p:nvSpPr>
        <p:spPr>
          <a:xfrm>
            <a:off x="10945440" y="457200"/>
            <a:ext cx="987120" cy="273960"/>
          </a:xfrm>
          <a:prstGeom prst="rect">
            <a:avLst/>
          </a:prstGeom>
        </p:spPr>
        <p:txBody>
          <a:bodyPr anchor="ctr">
            <a:noAutofit/>
          </a:bodyPr>
          <a:p>
            <a:pPr algn="ctr">
              <a:lnSpc>
                <a:spcPct val="100000"/>
              </a:lnSpc>
            </a:pPr>
            <a:fld id="{B3CC1023-5209-4A9B-A55D-419F2CD8A85F}" type="slidenum">
              <a:rPr b="0" lang="en-US" sz="1200" spc="-1" strike="noStrike">
                <a:solidFill>
                  <a:srgbClr val="1f2c8f"/>
                </a:solidFill>
                <a:latin typeface="Arial"/>
              </a:rPr>
              <a:t>&lt;numéro&gt;</a:t>
            </a:fld>
            <a:endParaRPr b="0" lang="fr-FR" sz="1200" spc="-1" strike="noStrike">
              <a:latin typeface="Times New Roman"/>
            </a:endParaRPr>
          </a:p>
        </p:txBody>
      </p:sp>
      <p:sp>
        <p:nvSpPr>
          <p:cNvPr id="93" name="CustomShape 8"/>
          <p:cNvSpPr/>
          <p:nvPr/>
        </p:nvSpPr>
        <p:spPr>
          <a:xfrm>
            <a:off x="0" y="720"/>
            <a:ext cx="3423600" cy="3436200"/>
          </a:xfrm>
          <a:custGeom>
            <a:avLst/>
            <a:gdLst/>
            <a:ahLst/>
            <a:rect l="l" t="t" r="r" b="b"/>
            <a:pathLst>
              <a:path w="3423785" h="3436477">
                <a:moveTo>
                  <a:pt x="0" y="0"/>
                </a:moveTo>
                <a:lnTo>
                  <a:pt x="3423785" y="3436477"/>
                </a:lnTo>
                <a:lnTo>
                  <a:pt x="0" y="3436477"/>
                </a:lnTo>
                <a:close/>
              </a:path>
            </a:pathLst>
          </a:custGeom>
          <a:solidFill>
            <a:schemeClr val="accent1"/>
          </a:solidFill>
          <a:ln w="0">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af6"/>
        </a:solid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3986640" y="1243440"/>
            <a:ext cx="8165160" cy="767880"/>
          </a:xfrm>
          <a:prstGeom prst="rect">
            <a:avLst/>
          </a:prstGeom>
        </p:spPr>
        <p:txBody>
          <a:bodyPr>
            <a:noAutofit/>
          </a:bodyPr>
          <a:p>
            <a:pPr>
              <a:lnSpc>
                <a:spcPct val="100000"/>
              </a:lnSpc>
            </a:pPr>
            <a:r>
              <a:rPr b="1" lang="en-US" sz="4400" spc="-1" strike="noStrike" cap="all">
                <a:solidFill>
                  <a:srgbClr val="1f2c8f"/>
                </a:solidFill>
                <a:latin typeface="Arial Black"/>
              </a:rPr>
              <a:t>Click to edit Master title style</a:t>
            </a:r>
            <a:endParaRPr b="0" lang="en-US" sz="4400" spc="-1" strike="noStrike">
              <a:solidFill>
                <a:srgbClr val="000000"/>
              </a:solidFill>
              <a:latin typeface="Sabon Next LT"/>
            </a:endParaRPr>
          </a:p>
        </p:txBody>
      </p:sp>
      <p:sp>
        <p:nvSpPr>
          <p:cNvPr id="131" name="CustomShape 2"/>
          <p:cNvSpPr/>
          <p:nvPr/>
        </p:nvSpPr>
        <p:spPr>
          <a:xfrm>
            <a:off x="-5400" y="-2880"/>
            <a:ext cx="3443040" cy="6891120"/>
          </a:xfrm>
          <a:custGeom>
            <a:avLst/>
            <a:gdLst/>
            <a:ah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a:noFill/>
          </a:ln>
        </p:spPr>
        <p:style>
          <a:lnRef idx="0"/>
          <a:fillRef idx="0"/>
          <a:effectRef idx="0"/>
          <a:fontRef idx="minor"/>
        </p:style>
      </p:sp>
      <p:pic>
        <p:nvPicPr>
          <p:cNvPr id="132" name="Image 1" descr="preencoded.png"/>
          <p:cNvPicPr/>
          <p:nvPr/>
        </p:nvPicPr>
        <p:blipFill>
          <a:blip r:embed="rId2"/>
          <a:stretch/>
        </p:blipFill>
        <p:spPr>
          <a:xfrm>
            <a:off x="1703160" y="-2880"/>
            <a:ext cx="1734120" cy="5167080"/>
          </a:xfrm>
          <a:prstGeom prst="rect">
            <a:avLst/>
          </a:prstGeom>
          <a:ln w="0">
            <a:noFill/>
          </a:ln>
        </p:spPr>
      </p:pic>
      <p:sp>
        <p:nvSpPr>
          <p:cNvPr id="133" name="CustomShape 3"/>
          <p:cNvSpPr/>
          <p:nvPr/>
        </p:nvSpPr>
        <p:spPr>
          <a:xfrm>
            <a:off x="1721520" y="-2880"/>
            <a:ext cx="1715760" cy="1720440"/>
          </a:xfrm>
          <a:custGeom>
            <a:avLst/>
            <a:gdLst/>
            <a:ah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a:noFill/>
          </a:ln>
        </p:spPr>
        <p:style>
          <a:lnRef idx="0"/>
          <a:fillRef idx="0"/>
          <a:effectRef idx="0"/>
          <a:fontRef idx="minor"/>
        </p:style>
      </p:sp>
      <p:sp>
        <p:nvSpPr>
          <p:cNvPr id="134" name="CustomShape 4"/>
          <p:cNvSpPr/>
          <p:nvPr/>
        </p:nvSpPr>
        <p:spPr>
          <a:xfrm>
            <a:off x="-5400" y="3440520"/>
            <a:ext cx="3443040" cy="3447720"/>
          </a:xfrm>
          <a:custGeom>
            <a:avLst/>
            <a:gdLst/>
            <a:ah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a:noFill/>
          </a:ln>
        </p:spPr>
        <p:style>
          <a:lnRef idx="0"/>
          <a:fillRef idx="0"/>
          <a:effectRef idx="0"/>
          <a:fontRef idx="minor"/>
        </p:style>
      </p:sp>
      <p:pic>
        <p:nvPicPr>
          <p:cNvPr id="135" name="Image 6" descr="preencoded.png"/>
          <p:cNvPicPr/>
          <p:nvPr/>
        </p:nvPicPr>
        <p:blipFill>
          <a:blip r:embed="rId3"/>
          <a:stretch/>
        </p:blipFill>
        <p:spPr>
          <a:xfrm>
            <a:off x="1718280" y="3440520"/>
            <a:ext cx="1719000" cy="1723680"/>
          </a:xfrm>
          <a:prstGeom prst="rect">
            <a:avLst/>
          </a:prstGeom>
          <a:ln w="0">
            <a:noFill/>
          </a:ln>
        </p:spPr>
      </p:pic>
      <p:sp>
        <p:nvSpPr>
          <p:cNvPr id="136" name="PlaceHolder 5"/>
          <p:cNvSpPr>
            <a:spLocks noGrp="1"/>
          </p:cNvSpPr>
          <p:nvPr>
            <p:ph type="body"/>
          </p:nvPr>
        </p:nvSpPr>
        <p:spPr>
          <a:xfrm>
            <a:off x="3977640" y="2330640"/>
            <a:ext cx="3821760" cy="411120"/>
          </a:xfrm>
          <a:prstGeom prst="rect">
            <a:avLst/>
          </a:prstGeom>
        </p:spPr>
        <p:txBody>
          <a:bodyPr>
            <a:noAutofit/>
          </a:bodyPr>
          <a:p>
            <a:pPr>
              <a:lnSpc>
                <a:spcPct val="100000"/>
              </a:lnSpc>
              <a:tabLst>
                <a:tab algn="l" pos="0"/>
              </a:tabLst>
            </a:pPr>
            <a:r>
              <a:rPr b="1" lang="en-US" sz="1800" spc="-1" strike="noStrike" cap="all">
                <a:solidFill>
                  <a:srgbClr val="1f2c8f"/>
                </a:solidFill>
                <a:latin typeface="Arial"/>
              </a:rPr>
              <a:t>Click to edit Master text styles</a:t>
            </a:r>
            <a:endParaRPr b="0" lang="en-US" sz="1800" spc="-1" strike="noStrike">
              <a:solidFill>
                <a:srgbClr val="1f2c8f"/>
              </a:solidFill>
              <a:latin typeface="Sabon Next LT"/>
            </a:endParaRPr>
          </a:p>
        </p:txBody>
      </p:sp>
      <p:sp>
        <p:nvSpPr>
          <p:cNvPr id="137" name="PlaceHolder 6"/>
          <p:cNvSpPr>
            <a:spLocks noGrp="1"/>
          </p:cNvSpPr>
          <p:nvPr>
            <p:ph type="body"/>
          </p:nvPr>
        </p:nvSpPr>
        <p:spPr>
          <a:xfrm>
            <a:off x="3684960" y="2877480"/>
            <a:ext cx="3741480" cy="3684240"/>
          </a:xfrm>
          <a:prstGeom prst="rect">
            <a:avLst/>
          </a:prstGeom>
        </p:spPr>
        <p:txBody>
          <a:bodyPr lIns="45720" rIns="45720">
            <a:noAutofit/>
          </a:bodyPr>
          <a:p>
            <a:pPr marL="347400" indent="-347040">
              <a:lnSpc>
                <a:spcPct val="100000"/>
              </a:lnSpc>
              <a:spcBef>
                <a:spcPts val="360"/>
              </a:spcBef>
              <a:buClr>
                <a:srgbClr val="1f2c8f"/>
              </a:buClr>
              <a:buFont typeface="Arial"/>
              <a:buChar char="•"/>
            </a:pPr>
            <a:r>
              <a:rPr b="0" lang="en-US" sz="1500" spc="-1" strike="noStrike">
                <a:solidFill>
                  <a:srgbClr val="1f2c8f"/>
                </a:solidFill>
                <a:latin typeface="Sabon Next LT"/>
              </a:rPr>
              <a:t>Click to edit Master text styles</a:t>
            </a:r>
            <a:endParaRPr b="0" lang="en-US" sz="1500" spc="-1" strike="noStrike">
              <a:solidFill>
                <a:srgbClr val="1f2c8f"/>
              </a:solidFill>
              <a:latin typeface="Sabon Next LT"/>
            </a:endParaRPr>
          </a:p>
          <a:p>
            <a:pPr lvl="1" marL="685800" indent="-347040">
              <a:lnSpc>
                <a:spcPct val="100000"/>
              </a:lnSpc>
              <a:spcBef>
                <a:spcPts val="360"/>
              </a:spcBef>
              <a:buClr>
                <a:srgbClr val="1f2c8f"/>
              </a:buClr>
              <a:buFont typeface="Arial"/>
              <a:buChar char="•"/>
            </a:pPr>
            <a:r>
              <a:rPr b="0" lang="en-US" sz="1300" spc="-1" strike="noStrike">
                <a:solidFill>
                  <a:srgbClr val="1f2c8f"/>
                </a:solidFill>
                <a:latin typeface="Sabon Next LT"/>
              </a:rPr>
              <a:t>Second level</a:t>
            </a:r>
            <a:endParaRPr b="0" lang="en-US" sz="1300" spc="-1" strike="noStrike">
              <a:solidFill>
                <a:srgbClr val="1f2c8f"/>
              </a:solidFill>
              <a:latin typeface="Sabon Next LT"/>
            </a:endParaRPr>
          </a:p>
          <a:p>
            <a:pPr lvl="2" marL="1143000" indent="-347040">
              <a:lnSpc>
                <a:spcPct val="100000"/>
              </a:lnSpc>
              <a:spcBef>
                <a:spcPts val="360"/>
              </a:spcBef>
              <a:buClr>
                <a:srgbClr val="1f2c8f"/>
              </a:buClr>
              <a:buFont typeface="Arial"/>
              <a:buChar char="•"/>
            </a:pPr>
            <a:r>
              <a:rPr b="0" lang="en-US" sz="1200" spc="-1" strike="noStrike">
                <a:solidFill>
                  <a:srgbClr val="1f2c8f"/>
                </a:solidFill>
                <a:latin typeface="Sabon Next LT"/>
              </a:rPr>
              <a:t>Third level</a:t>
            </a:r>
            <a:endParaRPr b="0" lang="en-US" sz="1200" spc="-1" strike="noStrike">
              <a:solidFill>
                <a:srgbClr val="1f2c8f"/>
              </a:solidFill>
              <a:latin typeface="Sabon Next LT"/>
            </a:endParaRPr>
          </a:p>
          <a:p>
            <a:pPr lvl="3" marL="1600200" indent="-347040">
              <a:lnSpc>
                <a:spcPct val="100000"/>
              </a:lnSpc>
              <a:spcBef>
                <a:spcPts val="360"/>
              </a:spcBef>
              <a:buClr>
                <a:srgbClr val="1f2c8f"/>
              </a:buClr>
              <a:buFont typeface="Arial"/>
              <a:buChar char="•"/>
            </a:pPr>
            <a:r>
              <a:rPr b="0" lang="en-US" sz="1200" spc="-1" strike="noStrike">
                <a:solidFill>
                  <a:srgbClr val="1f2c8f"/>
                </a:solidFill>
                <a:latin typeface="Sabon Next LT"/>
              </a:rPr>
              <a:t>Fourth level</a:t>
            </a:r>
            <a:endParaRPr b="0" lang="en-US" sz="1200" spc="-1" strike="noStrike">
              <a:solidFill>
                <a:srgbClr val="1f2c8f"/>
              </a:solidFill>
              <a:latin typeface="Sabon Next LT"/>
            </a:endParaRPr>
          </a:p>
          <a:p>
            <a:pPr lvl="4" marL="2057400" indent="-347040">
              <a:lnSpc>
                <a:spcPct val="100000"/>
              </a:lnSpc>
              <a:spcBef>
                <a:spcPts val="360"/>
              </a:spcBef>
              <a:buClr>
                <a:srgbClr val="1f2c8f"/>
              </a:buClr>
              <a:buFont typeface="Arial"/>
              <a:buChar char="•"/>
            </a:pPr>
            <a:r>
              <a:rPr b="0" lang="en-US" sz="1200" spc="-1" strike="noStrike">
                <a:solidFill>
                  <a:srgbClr val="1f2c8f"/>
                </a:solidFill>
                <a:latin typeface="Sabon Next LT"/>
              </a:rPr>
              <a:t>Fifth level</a:t>
            </a:r>
            <a:endParaRPr b="0" lang="en-US" sz="1200" spc="-1" strike="noStrike">
              <a:solidFill>
                <a:srgbClr val="1f2c8f"/>
              </a:solidFill>
              <a:latin typeface="Sabon Next LT"/>
            </a:endParaRPr>
          </a:p>
        </p:txBody>
      </p:sp>
      <p:sp>
        <p:nvSpPr>
          <p:cNvPr id="138" name="PlaceHolder 7"/>
          <p:cNvSpPr>
            <a:spLocks noGrp="1"/>
          </p:cNvSpPr>
          <p:nvPr>
            <p:ph type="body"/>
          </p:nvPr>
        </p:nvSpPr>
        <p:spPr>
          <a:xfrm>
            <a:off x="8046720" y="2330640"/>
            <a:ext cx="3821760" cy="411120"/>
          </a:xfrm>
          <a:prstGeom prst="rect">
            <a:avLst/>
          </a:prstGeom>
        </p:spPr>
        <p:txBody>
          <a:bodyPr>
            <a:noAutofit/>
          </a:bodyPr>
          <a:p>
            <a:pPr>
              <a:lnSpc>
                <a:spcPct val="100000"/>
              </a:lnSpc>
              <a:tabLst>
                <a:tab algn="l" pos="0"/>
              </a:tabLst>
            </a:pPr>
            <a:r>
              <a:rPr b="1" lang="en-US" sz="1800" spc="-1" strike="noStrike" cap="all">
                <a:solidFill>
                  <a:srgbClr val="1f2c8f"/>
                </a:solidFill>
                <a:latin typeface="Arial"/>
              </a:rPr>
              <a:t>Click to edit Master text styles</a:t>
            </a:r>
            <a:endParaRPr b="0" lang="en-US" sz="1800" spc="-1" strike="noStrike">
              <a:solidFill>
                <a:srgbClr val="1f2c8f"/>
              </a:solidFill>
              <a:latin typeface="Sabon Next LT"/>
            </a:endParaRPr>
          </a:p>
        </p:txBody>
      </p:sp>
      <p:sp>
        <p:nvSpPr>
          <p:cNvPr id="139" name="PlaceHolder 8"/>
          <p:cNvSpPr>
            <a:spLocks noGrp="1"/>
          </p:cNvSpPr>
          <p:nvPr>
            <p:ph type="body"/>
          </p:nvPr>
        </p:nvSpPr>
        <p:spPr>
          <a:xfrm>
            <a:off x="7754040" y="2877480"/>
            <a:ext cx="3741480" cy="3684240"/>
          </a:xfrm>
          <a:prstGeom prst="rect">
            <a:avLst/>
          </a:prstGeom>
        </p:spPr>
        <p:txBody>
          <a:bodyPr lIns="45720" rIns="45720">
            <a:noAutofit/>
          </a:bodyPr>
          <a:p>
            <a:pPr marL="347400" indent="-347040">
              <a:lnSpc>
                <a:spcPct val="100000"/>
              </a:lnSpc>
              <a:spcBef>
                <a:spcPts val="360"/>
              </a:spcBef>
              <a:buClr>
                <a:srgbClr val="1f2c8f"/>
              </a:buClr>
              <a:buFont typeface="Arial"/>
              <a:buChar char="•"/>
            </a:pPr>
            <a:r>
              <a:rPr b="0" lang="en-US" sz="1500" spc="-1" strike="noStrike">
                <a:solidFill>
                  <a:srgbClr val="1f2c8f"/>
                </a:solidFill>
                <a:latin typeface="Sabon Next LT"/>
              </a:rPr>
              <a:t>Click to edit Master text styles</a:t>
            </a:r>
            <a:endParaRPr b="0" lang="en-US" sz="1500" spc="-1" strike="noStrike">
              <a:solidFill>
                <a:srgbClr val="1f2c8f"/>
              </a:solidFill>
              <a:latin typeface="Sabon Next LT"/>
            </a:endParaRPr>
          </a:p>
          <a:p>
            <a:pPr lvl="1" marL="685800" indent="-347040">
              <a:lnSpc>
                <a:spcPct val="100000"/>
              </a:lnSpc>
              <a:spcBef>
                <a:spcPts val="360"/>
              </a:spcBef>
              <a:buClr>
                <a:srgbClr val="1f2c8f"/>
              </a:buClr>
              <a:buFont typeface="Arial"/>
              <a:buChar char="•"/>
            </a:pPr>
            <a:r>
              <a:rPr b="0" lang="en-US" sz="1300" spc="-1" strike="noStrike">
                <a:solidFill>
                  <a:srgbClr val="1f2c8f"/>
                </a:solidFill>
                <a:latin typeface="Sabon Next LT"/>
              </a:rPr>
              <a:t>Second level</a:t>
            </a:r>
            <a:endParaRPr b="0" lang="en-US" sz="1300" spc="-1" strike="noStrike">
              <a:solidFill>
                <a:srgbClr val="1f2c8f"/>
              </a:solidFill>
              <a:latin typeface="Sabon Next LT"/>
            </a:endParaRPr>
          </a:p>
          <a:p>
            <a:pPr lvl="2" marL="1143000" indent="-347040">
              <a:lnSpc>
                <a:spcPct val="100000"/>
              </a:lnSpc>
              <a:spcBef>
                <a:spcPts val="360"/>
              </a:spcBef>
              <a:buClr>
                <a:srgbClr val="1f2c8f"/>
              </a:buClr>
              <a:buFont typeface="Arial"/>
              <a:buChar char="•"/>
            </a:pPr>
            <a:r>
              <a:rPr b="0" lang="en-US" sz="1200" spc="-1" strike="noStrike">
                <a:solidFill>
                  <a:srgbClr val="1f2c8f"/>
                </a:solidFill>
                <a:latin typeface="Sabon Next LT"/>
              </a:rPr>
              <a:t>Third level</a:t>
            </a:r>
            <a:endParaRPr b="0" lang="en-US" sz="1200" spc="-1" strike="noStrike">
              <a:solidFill>
                <a:srgbClr val="1f2c8f"/>
              </a:solidFill>
              <a:latin typeface="Sabon Next LT"/>
            </a:endParaRPr>
          </a:p>
          <a:p>
            <a:pPr lvl="3" marL="1600200" indent="-347040">
              <a:lnSpc>
                <a:spcPct val="100000"/>
              </a:lnSpc>
              <a:spcBef>
                <a:spcPts val="360"/>
              </a:spcBef>
              <a:buClr>
                <a:srgbClr val="1f2c8f"/>
              </a:buClr>
              <a:buFont typeface="Arial"/>
              <a:buChar char="•"/>
            </a:pPr>
            <a:r>
              <a:rPr b="0" lang="en-US" sz="1200" spc="-1" strike="noStrike">
                <a:solidFill>
                  <a:srgbClr val="1f2c8f"/>
                </a:solidFill>
                <a:latin typeface="Sabon Next LT"/>
              </a:rPr>
              <a:t>Fourth level</a:t>
            </a:r>
            <a:endParaRPr b="0" lang="en-US" sz="1200" spc="-1" strike="noStrike">
              <a:solidFill>
                <a:srgbClr val="1f2c8f"/>
              </a:solidFill>
              <a:latin typeface="Sabon Next LT"/>
            </a:endParaRPr>
          </a:p>
          <a:p>
            <a:pPr lvl="4" marL="2057400" indent="-347040">
              <a:lnSpc>
                <a:spcPct val="100000"/>
              </a:lnSpc>
              <a:spcBef>
                <a:spcPts val="360"/>
              </a:spcBef>
              <a:buClr>
                <a:srgbClr val="1f2c8f"/>
              </a:buClr>
              <a:buFont typeface="Arial"/>
              <a:buChar char="•"/>
            </a:pPr>
            <a:r>
              <a:rPr b="0" lang="en-US" sz="1200" spc="-1" strike="noStrike">
                <a:solidFill>
                  <a:srgbClr val="1f2c8f"/>
                </a:solidFill>
                <a:latin typeface="Sabon Next LT"/>
              </a:rPr>
              <a:t>Fifth level</a:t>
            </a:r>
            <a:endParaRPr b="0" lang="en-US" sz="1200" spc="-1" strike="noStrike">
              <a:solidFill>
                <a:srgbClr val="1f2c8f"/>
              </a:solidFill>
              <a:latin typeface="Sabon Next LT"/>
            </a:endParaRPr>
          </a:p>
        </p:txBody>
      </p:sp>
      <p:sp>
        <p:nvSpPr>
          <p:cNvPr id="140" name="PlaceHolder 9"/>
          <p:cNvSpPr>
            <a:spLocks noGrp="1"/>
          </p:cNvSpPr>
          <p:nvPr>
            <p:ph type="sldNum"/>
          </p:nvPr>
        </p:nvSpPr>
        <p:spPr>
          <a:xfrm>
            <a:off x="10945440" y="457200"/>
            <a:ext cx="987120" cy="273960"/>
          </a:xfrm>
          <a:prstGeom prst="rect">
            <a:avLst/>
          </a:prstGeom>
        </p:spPr>
        <p:txBody>
          <a:bodyPr anchor="ctr">
            <a:noAutofit/>
          </a:bodyPr>
          <a:p>
            <a:pPr algn="ctr">
              <a:lnSpc>
                <a:spcPct val="100000"/>
              </a:lnSpc>
            </a:pPr>
            <a:fld id="{7F165272-0B26-42AD-A602-F065E4D1EFD8}" type="slidenum">
              <a:rPr b="0" lang="en-US" sz="1200" spc="-1" strike="noStrike">
                <a:solidFill>
                  <a:srgbClr val="1f2c8f"/>
                </a:solidFill>
                <a:latin typeface="Arial"/>
              </a:rPr>
              <a:t>&lt;numéro&gt;</a:t>
            </a:fld>
            <a:endParaRPr b="0" lang="fr-FR"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af6"/>
        </a:solidFill>
      </p:bgPr>
    </p:bg>
    <p:spTree>
      <p:nvGrpSpPr>
        <p:cNvPr id="1" name=""/>
        <p:cNvGrpSpPr/>
        <p:nvPr/>
      </p:nvGrpSpPr>
      <p:grpSpPr>
        <a:xfrm>
          <a:off x="0" y="0"/>
          <a:ext cx="0" cy="0"/>
          <a:chOff x="0" y="0"/>
          <a:chExt cx="0" cy="0"/>
        </a:xfrm>
      </p:grpSpPr>
      <p:sp>
        <p:nvSpPr>
          <p:cNvPr id="177" name="CustomShape 1"/>
          <p:cNvSpPr/>
          <p:nvPr/>
        </p:nvSpPr>
        <p:spPr>
          <a:xfrm>
            <a:off x="0" y="0"/>
            <a:ext cx="2242440" cy="2102760"/>
          </a:xfrm>
          <a:custGeom>
            <a:avLst/>
            <a:gdLst/>
            <a:ah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a:noFill/>
          </a:ln>
        </p:spPr>
        <p:style>
          <a:lnRef idx="0"/>
          <a:fillRef idx="0"/>
          <a:effectRef idx="0"/>
          <a:fontRef idx="minor"/>
        </p:style>
      </p:sp>
      <p:sp>
        <p:nvSpPr>
          <p:cNvPr id="178" name="CustomShape 2"/>
          <p:cNvSpPr/>
          <p:nvPr/>
        </p:nvSpPr>
        <p:spPr>
          <a:xfrm flipH="1" flipV="1">
            <a:off x="9948600" y="4754160"/>
            <a:ext cx="2242440" cy="2102760"/>
          </a:xfrm>
          <a:custGeom>
            <a:avLst/>
            <a:gdLst/>
            <a:ah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a:noFill/>
          </a:ln>
        </p:spPr>
        <p:style>
          <a:lnRef idx="0"/>
          <a:fillRef idx="0"/>
          <a:effectRef idx="0"/>
          <a:fontRef idx="minor"/>
        </p:style>
      </p:sp>
      <p:sp>
        <p:nvSpPr>
          <p:cNvPr id="179" name="PlaceHolder 3"/>
          <p:cNvSpPr>
            <a:spLocks noGrp="1"/>
          </p:cNvSpPr>
          <p:nvPr>
            <p:ph type="ftr"/>
          </p:nvPr>
        </p:nvSpPr>
        <p:spPr>
          <a:xfrm>
            <a:off x="621720" y="457200"/>
            <a:ext cx="3200040" cy="273960"/>
          </a:xfrm>
          <a:prstGeom prst="rect">
            <a:avLst/>
          </a:prstGeom>
        </p:spPr>
        <p:txBody>
          <a:bodyPr anchor="ctr">
            <a:noAutofit/>
          </a:bodyPr>
          <a:p>
            <a:pPr>
              <a:lnSpc>
                <a:spcPct val="100000"/>
              </a:lnSpc>
            </a:pPr>
            <a:r>
              <a:rPr b="0" lang="en-US" sz="1200" spc="-1" strike="noStrike">
                <a:solidFill>
                  <a:srgbClr val="1f2c8f"/>
                </a:solidFill>
                <a:latin typeface="Arial"/>
              </a:rPr>
              <a:t>Presentation title</a:t>
            </a:r>
            <a:endParaRPr b="0" lang="fr-FR" sz="1200" spc="-1" strike="noStrike">
              <a:latin typeface="Times New Roman"/>
            </a:endParaRPr>
          </a:p>
        </p:txBody>
      </p:sp>
      <p:sp>
        <p:nvSpPr>
          <p:cNvPr id="180" name="PlaceHolder 4"/>
          <p:cNvSpPr>
            <a:spLocks noGrp="1"/>
          </p:cNvSpPr>
          <p:nvPr>
            <p:ph type="sldNum"/>
          </p:nvPr>
        </p:nvSpPr>
        <p:spPr>
          <a:xfrm>
            <a:off x="10945440" y="457200"/>
            <a:ext cx="987120" cy="273960"/>
          </a:xfrm>
          <a:prstGeom prst="rect">
            <a:avLst/>
          </a:prstGeom>
        </p:spPr>
        <p:txBody>
          <a:bodyPr anchor="ctr">
            <a:noAutofit/>
          </a:bodyPr>
          <a:p>
            <a:pPr algn="ctr">
              <a:lnSpc>
                <a:spcPct val="100000"/>
              </a:lnSpc>
            </a:pPr>
            <a:fld id="{E3B11D97-4C69-4E34-9F59-168F3A4C281E}" type="slidenum">
              <a:rPr b="0" lang="en-US" sz="1200" spc="-1" strike="noStrike">
                <a:solidFill>
                  <a:srgbClr val="1f2c8f"/>
                </a:solidFill>
                <a:latin typeface="Arial"/>
              </a:rPr>
              <a:t>&lt;numéro&gt;</a:t>
            </a:fld>
            <a:endParaRPr b="0" lang="fr-FR" sz="1200" spc="-1" strike="noStrike">
              <a:latin typeface="Times New Roman"/>
            </a:endParaRPr>
          </a:p>
        </p:txBody>
      </p:sp>
      <p:sp>
        <p:nvSpPr>
          <p:cNvPr id="181"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Sabon Next LT"/>
              </a:rPr>
              <a:t>Cliquez pour éditer le format du texte-titre</a:t>
            </a:r>
            <a:endParaRPr b="0" lang="en-US" sz="1800" spc="-1" strike="noStrike">
              <a:solidFill>
                <a:srgbClr val="000000"/>
              </a:solidFill>
              <a:latin typeface="Sabon Next LT"/>
            </a:endParaRPr>
          </a:p>
        </p:txBody>
      </p:sp>
      <p:sp>
        <p:nvSpPr>
          <p:cNvPr id="182"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1f2c8f"/>
                </a:solidFill>
                <a:latin typeface="Sabon Next LT"/>
              </a:rPr>
              <a:t>Cliquez pour éditer le format du plan de texte</a:t>
            </a:r>
            <a:endParaRPr b="0" lang="en-US" sz="2800" spc="-1" strike="noStrike">
              <a:solidFill>
                <a:srgbClr val="1f2c8f"/>
              </a:solidFill>
              <a:latin typeface="Sabon Next LT"/>
            </a:endParaRPr>
          </a:p>
          <a:p>
            <a:pPr lvl="1" marL="864000" indent="-324000">
              <a:spcBef>
                <a:spcPts val="1134"/>
              </a:spcBef>
              <a:buClr>
                <a:srgbClr val="000000"/>
              </a:buClr>
              <a:buSzPct val="75000"/>
              <a:buFont typeface="Symbol" charset="2"/>
              <a:buChar char=""/>
            </a:pPr>
            <a:r>
              <a:rPr b="0" lang="en-US" sz="2000" spc="-1" strike="noStrike">
                <a:solidFill>
                  <a:srgbClr val="1f2c8f"/>
                </a:solidFill>
                <a:latin typeface="Sabon Next LT"/>
              </a:rPr>
              <a:t>Second niveau de plan</a:t>
            </a:r>
            <a:endParaRPr b="0" lang="en-US" sz="2000" spc="-1" strike="noStrike">
              <a:solidFill>
                <a:srgbClr val="1f2c8f"/>
              </a:solidFill>
              <a:latin typeface="Sabon Next LT"/>
            </a:endParaRPr>
          </a:p>
          <a:p>
            <a:pPr lvl="2" marL="1296000" indent="-288000">
              <a:spcBef>
                <a:spcPts val="850"/>
              </a:spcBef>
              <a:buClr>
                <a:srgbClr val="000000"/>
              </a:buClr>
              <a:buSzPct val="45000"/>
              <a:buFont typeface="Wingdings" charset="2"/>
              <a:buChar char=""/>
            </a:pPr>
            <a:r>
              <a:rPr b="0" lang="en-US" sz="1800" spc="-1" strike="noStrike">
                <a:solidFill>
                  <a:srgbClr val="1f2c8f"/>
                </a:solidFill>
                <a:latin typeface="Sabon Next LT"/>
              </a:rPr>
              <a:t>Troisième niveau de plan</a:t>
            </a:r>
            <a:endParaRPr b="0" lang="en-US" sz="1800" spc="-1" strike="noStrike">
              <a:solidFill>
                <a:srgbClr val="1f2c8f"/>
              </a:solidFill>
              <a:latin typeface="Sabon Next LT"/>
            </a:endParaRPr>
          </a:p>
          <a:p>
            <a:pPr lvl="3" marL="1728000" indent="-216000">
              <a:spcBef>
                <a:spcPts val="567"/>
              </a:spcBef>
              <a:buClr>
                <a:srgbClr val="000000"/>
              </a:buClr>
              <a:buSzPct val="75000"/>
              <a:buFont typeface="Symbol" charset="2"/>
              <a:buChar char=""/>
            </a:pPr>
            <a:r>
              <a:rPr b="0" lang="en-US" sz="1800" spc="-1" strike="noStrike">
                <a:solidFill>
                  <a:srgbClr val="1f2c8f"/>
                </a:solidFill>
                <a:latin typeface="Sabon Next LT"/>
              </a:rPr>
              <a:t>Quatrième niveau de plan</a:t>
            </a:r>
            <a:endParaRPr b="0" lang="en-US" sz="1800" spc="-1" strike="noStrike">
              <a:solidFill>
                <a:srgbClr val="1f2c8f"/>
              </a:solidFill>
              <a:latin typeface="Sabon Next LT"/>
            </a:endParaRPr>
          </a:p>
          <a:p>
            <a:pPr lvl="4" marL="2160000" indent="-216000">
              <a:spcBef>
                <a:spcPts val="283"/>
              </a:spcBef>
              <a:buClr>
                <a:srgbClr val="000000"/>
              </a:buClr>
              <a:buSzPct val="45000"/>
              <a:buFont typeface="Wingdings" charset="2"/>
              <a:buChar char=""/>
            </a:pPr>
            <a:r>
              <a:rPr b="0" lang="en-US" sz="2000" spc="-1" strike="noStrike">
                <a:solidFill>
                  <a:srgbClr val="1f2c8f"/>
                </a:solidFill>
                <a:latin typeface="Sabon Next LT"/>
              </a:rPr>
              <a:t>Cinquième niveau de plan</a:t>
            </a:r>
            <a:endParaRPr b="0" lang="en-US" sz="2000" spc="-1" strike="noStrike">
              <a:solidFill>
                <a:srgbClr val="1f2c8f"/>
              </a:solidFill>
              <a:latin typeface="Sabon Next LT"/>
            </a:endParaRPr>
          </a:p>
          <a:p>
            <a:pPr lvl="5" marL="2592000" indent="-216000">
              <a:spcBef>
                <a:spcPts val="283"/>
              </a:spcBef>
              <a:buClr>
                <a:srgbClr val="000000"/>
              </a:buClr>
              <a:buSzPct val="45000"/>
              <a:buFont typeface="Wingdings" charset="2"/>
              <a:buChar char=""/>
            </a:pPr>
            <a:r>
              <a:rPr b="0" lang="en-US" sz="2000" spc="-1" strike="noStrike">
                <a:solidFill>
                  <a:srgbClr val="1f2c8f"/>
                </a:solidFill>
                <a:latin typeface="Sabon Next LT"/>
              </a:rPr>
              <a:t>Sixième niveau de plan</a:t>
            </a:r>
            <a:endParaRPr b="0" lang="en-US" sz="2000" spc="-1" strike="noStrike">
              <a:solidFill>
                <a:srgbClr val="1f2c8f"/>
              </a:solidFill>
              <a:latin typeface="Sabon Next LT"/>
            </a:endParaRPr>
          </a:p>
          <a:p>
            <a:pPr lvl="6" marL="3024000" indent="-216000">
              <a:spcBef>
                <a:spcPts val="283"/>
              </a:spcBef>
              <a:buClr>
                <a:srgbClr val="000000"/>
              </a:buClr>
              <a:buSzPct val="45000"/>
              <a:buFont typeface="Wingdings" charset="2"/>
              <a:buChar char=""/>
            </a:pPr>
            <a:r>
              <a:rPr b="0" lang="en-US" sz="2000" spc="-1" strike="noStrike">
                <a:solidFill>
                  <a:srgbClr val="1f2c8f"/>
                </a:solidFill>
                <a:latin typeface="Sabon Next LT"/>
              </a:rPr>
              <a:t>Septième niveau de plan</a:t>
            </a:r>
            <a:endParaRPr b="0" lang="en-US" sz="2000" spc="-1" strike="noStrike">
              <a:solidFill>
                <a:srgbClr val="1f2c8f"/>
              </a:solidFill>
              <a:latin typeface="Sabon Next LT"/>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af6"/>
        </a:solidFill>
      </p:bgPr>
    </p:bg>
    <p:spTree>
      <p:nvGrpSpPr>
        <p:cNvPr id="1" name=""/>
        <p:cNvGrpSpPr/>
        <p:nvPr/>
      </p:nvGrpSpPr>
      <p:grpSpPr>
        <a:xfrm>
          <a:off x="0" y="0"/>
          <a:ext cx="0" cy="0"/>
          <a:chOff x="0" y="0"/>
          <a:chExt cx="0" cy="0"/>
        </a:xfrm>
      </p:grpSpPr>
      <p:sp>
        <p:nvSpPr>
          <p:cNvPr id="219" name="CustomShape 1"/>
          <p:cNvSpPr/>
          <p:nvPr/>
        </p:nvSpPr>
        <p:spPr>
          <a:xfrm>
            <a:off x="-24120" y="3390840"/>
            <a:ext cx="12215880" cy="346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20" name="PlaceHolder 2"/>
          <p:cNvSpPr>
            <a:spLocks noGrp="1"/>
          </p:cNvSpPr>
          <p:nvPr>
            <p:ph type="title"/>
          </p:nvPr>
        </p:nvSpPr>
        <p:spPr>
          <a:xfrm>
            <a:off x="758880" y="1216080"/>
            <a:ext cx="10670760" cy="767880"/>
          </a:xfrm>
          <a:prstGeom prst="rect">
            <a:avLst/>
          </a:prstGeom>
        </p:spPr>
        <p:txBody>
          <a:bodyPr>
            <a:noAutofit/>
          </a:bodyPr>
          <a:p>
            <a:pPr algn="ctr">
              <a:lnSpc>
                <a:spcPct val="100000"/>
              </a:lnSpc>
            </a:pPr>
            <a:r>
              <a:rPr b="1" lang="en-US" sz="4400" spc="-1" strike="noStrike" cap="all">
                <a:solidFill>
                  <a:srgbClr val="1f2c8f"/>
                </a:solidFill>
                <a:latin typeface="Arial Black"/>
              </a:rPr>
              <a:t>Click to edit Master title style</a:t>
            </a:r>
            <a:endParaRPr b="0" lang="en-US" sz="4400" spc="-1" strike="noStrike">
              <a:solidFill>
                <a:srgbClr val="000000"/>
              </a:solidFill>
              <a:latin typeface="Sabon Next LT"/>
            </a:endParaRPr>
          </a:p>
        </p:txBody>
      </p:sp>
      <p:sp>
        <p:nvSpPr>
          <p:cNvPr id="221" name="PlaceHolder 3"/>
          <p:cNvSpPr>
            <a:spLocks noGrp="1"/>
          </p:cNvSpPr>
          <p:nvPr>
            <p:ph type="ftr"/>
          </p:nvPr>
        </p:nvSpPr>
        <p:spPr>
          <a:xfrm>
            <a:off x="621720" y="457200"/>
            <a:ext cx="3200040" cy="273960"/>
          </a:xfrm>
          <a:prstGeom prst="rect">
            <a:avLst/>
          </a:prstGeom>
        </p:spPr>
        <p:txBody>
          <a:bodyPr anchor="ctr">
            <a:noAutofit/>
          </a:bodyPr>
          <a:p>
            <a:pPr>
              <a:lnSpc>
                <a:spcPct val="100000"/>
              </a:lnSpc>
            </a:pPr>
            <a:r>
              <a:rPr b="0" lang="en-US" sz="1200" spc="-1" strike="noStrike">
                <a:solidFill>
                  <a:srgbClr val="1f2c8f"/>
                </a:solidFill>
                <a:latin typeface="Arial"/>
              </a:rPr>
              <a:t>Presentation title</a:t>
            </a:r>
            <a:endParaRPr b="0" lang="fr-FR" sz="1200" spc="-1" strike="noStrike">
              <a:latin typeface="Times New Roman"/>
            </a:endParaRPr>
          </a:p>
        </p:txBody>
      </p:sp>
      <p:sp>
        <p:nvSpPr>
          <p:cNvPr id="222" name="PlaceHolder 4"/>
          <p:cNvSpPr>
            <a:spLocks noGrp="1"/>
          </p:cNvSpPr>
          <p:nvPr>
            <p:ph type="sldNum"/>
          </p:nvPr>
        </p:nvSpPr>
        <p:spPr>
          <a:xfrm>
            <a:off x="10945440" y="457200"/>
            <a:ext cx="987120" cy="273960"/>
          </a:xfrm>
          <a:prstGeom prst="rect">
            <a:avLst/>
          </a:prstGeom>
        </p:spPr>
        <p:txBody>
          <a:bodyPr anchor="ctr">
            <a:noAutofit/>
          </a:bodyPr>
          <a:p>
            <a:pPr algn="ctr">
              <a:lnSpc>
                <a:spcPct val="100000"/>
              </a:lnSpc>
            </a:pPr>
            <a:fld id="{417E7135-28CA-4382-8193-EAD1FA73932F}" type="slidenum">
              <a:rPr b="0" lang="en-US" sz="1200" spc="-1" strike="noStrike">
                <a:solidFill>
                  <a:srgbClr val="1f2c8f"/>
                </a:solidFill>
                <a:latin typeface="Arial"/>
              </a:rPr>
              <a:t>&lt;numéro&gt;</a:t>
            </a:fld>
            <a:endParaRPr b="0" lang="fr-FR" sz="1200" spc="-1" strike="noStrike">
              <a:latin typeface="Times New Roman"/>
            </a:endParaRPr>
          </a:p>
        </p:txBody>
      </p:sp>
      <p:sp>
        <p:nvSpPr>
          <p:cNvPr id="223" name="PlaceHolder 5"/>
          <p:cNvSpPr>
            <a:spLocks noGrp="1"/>
          </p:cNvSpPr>
          <p:nvPr>
            <p:ph type="body"/>
          </p:nvPr>
        </p:nvSpPr>
        <p:spPr>
          <a:xfrm>
            <a:off x="758880" y="2392200"/>
            <a:ext cx="2596680" cy="2596680"/>
          </a:xfrm>
          <a:prstGeom prst="rect">
            <a:avLst/>
          </a:prstGeom>
        </p:spPr>
        <p:txBody>
          <a:bodyPr lIns="90000" rIns="90000" tIns="45000" bIns="45000" anchor="ctr">
            <a:noAutofit/>
          </a:bodyPr>
          <a:p>
            <a:pPr algn="ctr">
              <a:lnSpc>
                <a:spcPct val="100000"/>
              </a:lnSpc>
              <a:tabLst>
                <a:tab algn="l" pos="0"/>
              </a:tabLst>
            </a:pPr>
            <a:r>
              <a:rPr b="0" lang="en-US" sz="1400" spc="-1" strike="noStrike">
                <a:solidFill>
                  <a:srgbClr val="000000"/>
                </a:solidFill>
                <a:latin typeface="Sabon Next LT"/>
              </a:rPr>
              <a:t>Click icon to add picture</a:t>
            </a:r>
            <a:endParaRPr b="0" lang="en-US" sz="1400" spc="-1" strike="noStrike">
              <a:solidFill>
                <a:srgbClr val="1f2c8f"/>
              </a:solidFill>
              <a:latin typeface="Sabon Next LT"/>
            </a:endParaRPr>
          </a:p>
        </p:txBody>
      </p:sp>
      <p:sp>
        <p:nvSpPr>
          <p:cNvPr id="224" name="PlaceHolder 6"/>
          <p:cNvSpPr>
            <a:spLocks noGrp="1"/>
          </p:cNvSpPr>
          <p:nvPr>
            <p:ph type="body"/>
          </p:nvPr>
        </p:nvSpPr>
        <p:spPr>
          <a:xfrm>
            <a:off x="758880" y="4989600"/>
            <a:ext cx="2598480" cy="1109160"/>
          </a:xfrm>
          <a:prstGeom prst="rect">
            <a:avLst/>
          </a:prstGeom>
        </p:spPr>
        <p:txBody>
          <a:bodyPr lIns="0" rIns="0" tIns="274320">
            <a:noAutofit/>
          </a:bodyPr>
          <a:p>
            <a:pPr algn="ctr">
              <a:lnSpc>
                <a:spcPct val="100000"/>
              </a:lnSpc>
              <a:tabLst>
                <a:tab algn="l" pos="0"/>
              </a:tabLst>
            </a:pPr>
            <a:r>
              <a:rPr b="1" lang="en-US" sz="1800" spc="-1" strike="noStrike" cap="all">
                <a:solidFill>
                  <a:srgbClr val="1f2c8f"/>
                </a:solidFill>
                <a:latin typeface="Arial"/>
              </a:rPr>
              <a:t>Name</a:t>
            </a:r>
            <a:endParaRPr b="0" lang="en-US" sz="1800" spc="-1" strike="noStrike">
              <a:solidFill>
                <a:srgbClr val="1f2c8f"/>
              </a:solidFill>
              <a:latin typeface="Sabon Next LT"/>
            </a:endParaRPr>
          </a:p>
        </p:txBody>
      </p:sp>
      <p:sp>
        <p:nvSpPr>
          <p:cNvPr id="225" name="PlaceHolder 7"/>
          <p:cNvSpPr>
            <a:spLocks noGrp="1"/>
          </p:cNvSpPr>
          <p:nvPr>
            <p:ph type="body"/>
          </p:nvPr>
        </p:nvSpPr>
        <p:spPr>
          <a:xfrm>
            <a:off x="916920" y="5599800"/>
            <a:ext cx="2283120" cy="364680"/>
          </a:xfrm>
          <a:prstGeom prst="rect">
            <a:avLst/>
          </a:prstGeom>
        </p:spPr>
        <p:txBody>
          <a:bodyPr anchor="ctr">
            <a:noAutofit/>
          </a:bodyPr>
          <a:p>
            <a:pPr algn="ctr">
              <a:lnSpc>
                <a:spcPct val="100000"/>
              </a:lnSpc>
              <a:spcBef>
                <a:spcPts val="360"/>
              </a:spcBef>
              <a:tabLst>
                <a:tab algn="l" pos="0"/>
              </a:tabLst>
            </a:pPr>
            <a:r>
              <a:rPr b="0" lang="en-US" sz="1400" spc="-1" strike="noStrike">
                <a:solidFill>
                  <a:srgbClr val="1f2c8f"/>
                </a:solidFill>
                <a:latin typeface="Sabon Next LT"/>
              </a:rPr>
              <a:t>Title</a:t>
            </a:r>
            <a:endParaRPr b="0" lang="en-US" sz="1400" spc="-1" strike="noStrike">
              <a:solidFill>
                <a:srgbClr val="1f2c8f"/>
              </a:solidFill>
              <a:latin typeface="Sabon Next LT"/>
            </a:endParaRPr>
          </a:p>
        </p:txBody>
      </p:sp>
      <p:sp>
        <p:nvSpPr>
          <p:cNvPr id="226" name="PlaceHolder 8"/>
          <p:cNvSpPr>
            <a:spLocks noGrp="1"/>
          </p:cNvSpPr>
          <p:nvPr>
            <p:ph type="body"/>
          </p:nvPr>
        </p:nvSpPr>
        <p:spPr>
          <a:xfrm>
            <a:off x="3517200" y="2392560"/>
            <a:ext cx="2596680" cy="2596680"/>
          </a:xfrm>
          <a:prstGeom prst="rect">
            <a:avLst/>
          </a:prstGeom>
        </p:spPr>
        <p:txBody>
          <a:bodyPr lIns="90000" rIns="90000" tIns="45000" bIns="45000" anchor="ctr">
            <a:noAutofit/>
          </a:bodyPr>
          <a:p>
            <a:pPr algn="ctr">
              <a:lnSpc>
                <a:spcPct val="100000"/>
              </a:lnSpc>
              <a:tabLst>
                <a:tab algn="l" pos="0"/>
              </a:tabLst>
            </a:pPr>
            <a:r>
              <a:rPr b="0" lang="en-US" sz="1400" spc="-1" strike="noStrike">
                <a:solidFill>
                  <a:srgbClr val="000000"/>
                </a:solidFill>
                <a:latin typeface="Sabon Next LT"/>
              </a:rPr>
              <a:t>Click icon to add picture</a:t>
            </a:r>
            <a:endParaRPr b="0" lang="en-US" sz="1400" spc="-1" strike="noStrike">
              <a:solidFill>
                <a:srgbClr val="1f2c8f"/>
              </a:solidFill>
              <a:latin typeface="Sabon Next LT"/>
            </a:endParaRPr>
          </a:p>
        </p:txBody>
      </p:sp>
      <p:sp>
        <p:nvSpPr>
          <p:cNvPr id="227" name="PlaceHolder 9"/>
          <p:cNvSpPr>
            <a:spLocks noGrp="1"/>
          </p:cNvSpPr>
          <p:nvPr>
            <p:ph type="body"/>
          </p:nvPr>
        </p:nvSpPr>
        <p:spPr>
          <a:xfrm>
            <a:off x="3516840" y="4989960"/>
            <a:ext cx="2598480" cy="1109160"/>
          </a:xfrm>
          <a:prstGeom prst="rect">
            <a:avLst/>
          </a:prstGeom>
        </p:spPr>
        <p:txBody>
          <a:bodyPr lIns="0" rIns="0" tIns="274320">
            <a:noAutofit/>
          </a:bodyPr>
          <a:p>
            <a:pPr algn="ctr">
              <a:lnSpc>
                <a:spcPct val="100000"/>
              </a:lnSpc>
              <a:tabLst>
                <a:tab algn="l" pos="0"/>
              </a:tabLst>
            </a:pPr>
            <a:r>
              <a:rPr b="1" lang="en-US" sz="1800" spc="-1" strike="noStrike" cap="all">
                <a:solidFill>
                  <a:srgbClr val="1f2c8f"/>
                </a:solidFill>
                <a:latin typeface="Arial"/>
              </a:rPr>
              <a:t>Name</a:t>
            </a:r>
            <a:endParaRPr b="0" lang="en-US" sz="1800" spc="-1" strike="noStrike">
              <a:solidFill>
                <a:srgbClr val="1f2c8f"/>
              </a:solidFill>
              <a:latin typeface="Sabon Next LT"/>
            </a:endParaRPr>
          </a:p>
        </p:txBody>
      </p:sp>
      <p:sp>
        <p:nvSpPr>
          <p:cNvPr id="228" name="PlaceHolder 10"/>
          <p:cNvSpPr>
            <a:spLocks noGrp="1"/>
          </p:cNvSpPr>
          <p:nvPr>
            <p:ph type="body"/>
          </p:nvPr>
        </p:nvSpPr>
        <p:spPr>
          <a:xfrm>
            <a:off x="3674160" y="5600520"/>
            <a:ext cx="2283120" cy="364680"/>
          </a:xfrm>
          <a:prstGeom prst="rect">
            <a:avLst/>
          </a:prstGeom>
        </p:spPr>
        <p:txBody>
          <a:bodyPr anchor="ctr">
            <a:noAutofit/>
          </a:bodyPr>
          <a:p>
            <a:pPr algn="ctr">
              <a:lnSpc>
                <a:spcPct val="100000"/>
              </a:lnSpc>
              <a:spcBef>
                <a:spcPts val="360"/>
              </a:spcBef>
              <a:tabLst>
                <a:tab algn="l" pos="0"/>
              </a:tabLst>
            </a:pPr>
            <a:r>
              <a:rPr b="0" lang="en-US" sz="1400" spc="-1" strike="noStrike">
                <a:solidFill>
                  <a:srgbClr val="1f2c8f"/>
                </a:solidFill>
                <a:latin typeface="Sabon Next LT"/>
              </a:rPr>
              <a:t>Title</a:t>
            </a:r>
            <a:endParaRPr b="0" lang="en-US" sz="1400" spc="-1" strike="noStrike">
              <a:solidFill>
                <a:srgbClr val="1f2c8f"/>
              </a:solidFill>
              <a:latin typeface="Sabon Next LT"/>
            </a:endParaRPr>
          </a:p>
        </p:txBody>
      </p:sp>
      <p:sp>
        <p:nvSpPr>
          <p:cNvPr id="229" name="PlaceHolder 11"/>
          <p:cNvSpPr>
            <a:spLocks noGrp="1"/>
          </p:cNvSpPr>
          <p:nvPr>
            <p:ph type="body"/>
          </p:nvPr>
        </p:nvSpPr>
        <p:spPr>
          <a:xfrm>
            <a:off x="6275880" y="2393280"/>
            <a:ext cx="2596680" cy="2596680"/>
          </a:xfrm>
          <a:prstGeom prst="rect">
            <a:avLst/>
          </a:prstGeom>
        </p:spPr>
        <p:txBody>
          <a:bodyPr lIns="90000" rIns="90000" tIns="45000" bIns="45000" anchor="ctr">
            <a:noAutofit/>
          </a:bodyPr>
          <a:p>
            <a:pPr algn="ctr">
              <a:lnSpc>
                <a:spcPct val="100000"/>
              </a:lnSpc>
              <a:tabLst>
                <a:tab algn="l" pos="0"/>
              </a:tabLst>
            </a:pPr>
            <a:r>
              <a:rPr b="0" lang="en-US" sz="1400" spc="-1" strike="noStrike">
                <a:solidFill>
                  <a:srgbClr val="000000"/>
                </a:solidFill>
                <a:latin typeface="Sabon Next LT"/>
              </a:rPr>
              <a:t>Click icon to add picture</a:t>
            </a:r>
            <a:endParaRPr b="0" lang="en-US" sz="1400" spc="-1" strike="noStrike">
              <a:solidFill>
                <a:srgbClr val="1f2c8f"/>
              </a:solidFill>
              <a:latin typeface="Sabon Next LT"/>
            </a:endParaRPr>
          </a:p>
        </p:txBody>
      </p:sp>
      <p:sp>
        <p:nvSpPr>
          <p:cNvPr id="230" name="PlaceHolder 12"/>
          <p:cNvSpPr>
            <a:spLocks noGrp="1"/>
          </p:cNvSpPr>
          <p:nvPr>
            <p:ph type="body"/>
          </p:nvPr>
        </p:nvSpPr>
        <p:spPr>
          <a:xfrm>
            <a:off x="6274440" y="4990680"/>
            <a:ext cx="2598480" cy="1109160"/>
          </a:xfrm>
          <a:prstGeom prst="rect">
            <a:avLst/>
          </a:prstGeom>
        </p:spPr>
        <p:txBody>
          <a:bodyPr lIns="0" rIns="0" tIns="274320">
            <a:noAutofit/>
          </a:bodyPr>
          <a:p>
            <a:pPr algn="ctr">
              <a:lnSpc>
                <a:spcPct val="100000"/>
              </a:lnSpc>
              <a:tabLst>
                <a:tab algn="l" pos="0"/>
              </a:tabLst>
            </a:pPr>
            <a:r>
              <a:rPr b="1" lang="en-US" sz="1800" spc="-1" strike="noStrike" cap="all">
                <a:solidFill>
                  <a:srgbClr val="1f2c8f"/>
                </a:solidFill>
                <a:latin typeface="Arial"/>
              </a:rPr>
              <a:t>Name</a:t>
            </a:r>
            <a:endParaRPr b="0" lang="en-US" sz="1800" spc="-1" strike="noStrike">
              <a:solidFill>
                <a:srgbClr val="1f2c8f"/>
              </a:solidFill>
              <a:latin typeface="Sabon Next LT"/>
            </a:endParaRPr>
          </a:p>
        </p:txBody>
      </p:sp>
      <p:sp>
        <p:nvSpPr>
          <p:cNvPr id="231" name="PlaceHolder 13"/>
          <p:cNvSpPr>
            <a:spLocks noGrp="1"/>
          </p:cNvSpPr>
          <p:nvPr>
            <p:ph type="body"/>
          </p:nvPr>
        </p:nvSpPr>
        <p:spPr>
          <a:xfrm>
            <a:off x="6432480" y="5600880"/>
            <a:ext cx="2283120" cy="364680"/>
          </a:xfrm>
          <a:prstGeom prst="rect">
            <a:avLst/>
          </a:prstGeom>
        </p:spPr>
        <p:txBody>
          <a:bodyPr anchor="ctr">
            <a:noAutofit/>
          </a:bodyPr>
          <a:p>
            <a:pPr algn="ctr">
              <a:lnSpc>
                <a:spcPct val="100000"/>
              </a:lnSpc>
              <a:spcBef>
                <a:spcPts val="360"/>
              </a:spcBef>
              <a:tabLst>
                <a:tab algn="l" pos="0"/>
              </a:tabLst>
            </a:pPr>
            <a:r>
              <a:rPr b="0" lang="en-US" sz="1400" spc="-1" strike="noStrike">
                <a:solidFill>
                  <a:srgbClr val="1f2c8f"/>
                </a:solidFill>
                <a:latin typeface="Sabon Next LT"/>
              </a:rPr>
              <a:t>Title</a:t>
            </a:r>
            <a:endParaRPr b="0" lang="en-US" sz="1400" spc="-1" strike="noStrike">
              <a:solidFill>
                <a:srgbClr val="1f2c8f"/>
              </a:solidFill>
              <a:latin typeface="Sabon Next LT"/>
            </a:endParaRPr>
          </a:p>
        </p:txBody>
      </p:sp>
      <p:sp>
        <p:nvSpPr>
          <p:cNvPr id="232" name="PlaceHolder 14"/>
          <p:cNvSpPr>
            <a:spLocks noGrp="1"/>
          </p:cNvSpPr>
          <p:nvPr>
            <p:ph type="body"/>
          </p:nvPr>
        </p:nvSpPr>
        <p:spPr>
          <a:xfrm>
            <a:off x="9034200" y="2393280"/>
            <a:ext cx="2596680" cy="2596680"/>
          </a:xfrm>
          <a:prstGeom prst="rect">
            <a:avLst/>
          </a:prstGeom>
        </p:spPr>
        <p:txBody>
          <a:bodyPr lIns="90000" rIns="90000" tIns="45000" bIns="45000" anchor="ctr">
            <a:noAutofit/>
          </a:bodyPr>
          <a:p>
            <a:pPr algn="ctr">
              <a:lnSpc>
                <a:spcPct val="100000"/>
              </a:lnSpc>
              <a:tabLst>
                <a:tab algn="l" pos="0"/>
              </a:tabLst>
            </a:pPr>
            <a:r>
              <a:rPr b="0" lang="en-US" sz="1400" spc="-1" strike="noStrike">
                <a:solidFill>
                  <a:srgbClr val="000000"/>
                </a:solidFill>
                <a:latin typeface="Sabon Next LT"/>
              </a:rPr>
              <a:t>Click icon to add picture</a:t>
            </a:r>
            <a:endParaRPr b="0" lang="en-US" sz="1400" spc="-1" strike="noStrike">
              <a:solidFill>
                <a:srgbClr val="1f2c8f"/>
              </a:solidFill>
              <a:latin typeface="Sabon Next LT"/>
            </a:endParaRPr>
          </a:p>
        </p:txBody>
      </p:sp>
      <p:sp>
        <p:nvSpPr>
          <p:cNvPr id="233" name="PlaceHolder 15"/>
          <p:cNvSpPr>
            <a:spLocks noGrp="1"/>
          </p:cNvSpPr>
          <p:nvPr>
            <p:ph type="body"/>
          </p:nvPr>
        </p:nvSpPr>
        <p:spPr>
          <a:xfrm>
            <a:off x="9032400" y="4990680"/>
            <a:ext cx="2598480" cy="1109160"/>
          </a:xfrm>
          <a:prstGeom prst="rect">
            <a:avLst/>
          </a:prstGeom>
        </p:spPr>
        <p:txBody>
          <a:bodyPr lIns="0" rIns="0" tIns="274320">
            <a:noAutofit/>
          </a:bodyPr>
          <a:p>
            <a:pPr algn="ctr">
              <a:lnSpc>
                <a:spcPct val="100000"/>
              </a:lnSpc>
              <a:tabLst>
                <a:tab algn="l" pos="0"/>
              </a:tabLst>
            </a:pPr>
            <a:r>
              <a:rPr b="1" lang="en-US" sz="1800" spc="-1" strike="noStrike" cap="all">
                <a:solidFill>
                  <a:srgbClr val="1f2c8f"/>
                </a:solidFill>
                <a:latin typeface="Arial"/>
              </a:rPr>
              <a:t>Name</a:t>
            </a:r>
            <a:endParaRPr b="0" lang="en-US" sz="1800" spc="-1" strike="noStrike">
              <a:solidFill>
                <a:srgbClr val="1f2c8f"/>
              </a:solidFill>
              <a:latin typeface="Sabon Next LT"/>
            </a:endParaRPr>
          </a:p>
        </p:txBody>
      </p:sp>
      <p:sp>
        <p:nvSpPr>
          <p:cNvPr id="234" name="PlaceHolder 16"/>
          <p:cNvSpPr>
            <a:spLocks noGrp="1"/>
          </p:cNvSpPr>
          <p:nvPr>
            <p:ph type="body"/>
          </p:nvPr>
        </p:nvSpPr>
        <p:spPr>
          <a:xfrm>
            <a:off x="9191160" y="5600880"/>
            <a:ext cx="2283120" cy="364680"/>
          </a:xfrm>
          <a:prstGeom prst="rect">
            <a:avLst/>
          </a:prstGeom>
        </p:spPr>
        <p:txBody>
          <a:bodyPr anchor="ctr">
            <a:noAutofit/>
          </a:bodyPr>
          <a:p>
            <a:pPr algn="ctr">
              <a:lnSpc>
                <a:spcPct val="100000"/>
              </a:lnSpc>
              <a:spcBef>
                <a:spcPts val="360"/>
              </a:spcBef>
              <a:tabLst>
                <a:tab algn="l" pos="0"/>
              </a:tabLst>
            </a:pPr>
            <a:r>
              <a:rPr b="0" lang="en-US" sz="1400" spc="-1" strike="noStrike">
                <a:solidFill>
                  <a:srgbClr val="1f2c8f"/>
                </a:solidFill>
                <a:latin typeface="Sabon Next LT"/>
              </a:rPr>
              <a:t>Title</a:t>
            </a:r>
            <a:endParaRPr b="0" lang="en-US" sz="1400" spc="-1" strike="noStrike">
              <a:solidFill>
                <a:srgbClr val="1f2c8f"/>
              </a:solidFill>
              <a:latin typeface="Sabon Next LT"/>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af6"/>
        </a:solidFill>
      </p:bgPr>
    </p:bg>
    <p:spTree>
      <p:nvGrpSpPr>
        <p:cNvPr id="1" name=""/>
        <p:cNvGrpSpPr/>
        <p:nvPr/>
      </p:nvGrpSpPr>
      <p:grpSpPr>
        <a:xfrm>
          <a:off x="0" y="0"/>
          <a:ext cx="0" cy="0"/>
          <a:chOff x="0" y="0"/>
          <a:chExt cx="0" cy="0"/>
        </a:xfrm>
      </p:grpSpPr>
      <p:sp>
        <p:nvSpPr>
          <p:cNvPr id="271" name="CustomShape 1"/>
          <p:cNvSpPr/>
          <p:nvPr/>
        </p:nvSpPr>
        <p:spPr>
          <a:xfrm>
            <a:off x="0" y="0"/>
            <a:ext cx="2838240" cy="2857680"/>
          </a:xfrm>
          <a:custGeom>
            <a:avLst/>
            <a:gdLst/>
            <a:ah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w="0">
            <a:noFill/>
          </a:ln>
        </p:spPr>
        <p:style>
          <a:lnRef idx="0"/>
          <a:fillRef idx="0"/>
          <a:effectRef idx="0"/>
          <a:fontRef idx="minor"/>
        </p:style>
      </p:sp>
      <p:sp>
        <p:nvSpPr>
          <p:cNvPr id="272" name="CustomShape 2"/>
          <p:cNvSpPr/>
          <p:nvPr/>
        </p:nvSpPr>
        <p:spPr>
          <a:xfrm>
            <a:off x="0" y="0"/>
            <a:ext cx="1970280" cy="1990080"/>
          </a:xfrm>
          <a:custGeom>
            <a:avLst/>
            <a:gdLst/>
            <a:ah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w="0">
            <a:noFill/>
          </a:ln>
        </p:spPr>
        <p:style>
          <a:lnRef idx="0"/>
          <a:fillRef idx="0"/>
          <a:effectRef idx="0"/>
          <a:fontRef idx="minor"/>
        </p:style>
      </p:sp>
      <p:sp>
        <p:nvSpPr>
          <p:cNvPr id="273" name="CustomShape 3"/>
          <p:cNvSpPr/>
          <p:nvPr/>
        </p:nvSpPr>
        <p:spPr>
          <a:xfrm>
            <a:off x="0" y="0"/>
            <a:ext cx="1002960" cy="1012680"/>
          </a:xfrm>
          <a:custGeom>
            <a:avLst/>
            <a:gdLst/>
            <a:ah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w="0">
            <a:noFill/>
          </a:ln>
        </p:spPr>
        <p:style>
          <a:lnRef idx="0"/>
          <a:fillRef idx="0"/>
          <a:effectRef idx="0"/>
          <a:fontRef idx="minor"/>
        </p:style>
      </p:sp>
      <p:sp>
        <p:nvSpPr>
          <p:cNvPr id="274" name="PlaceHolder 4"/>
          <p:cNvSpPr>
            <a:spLocks noGrp="1"/>
          </p:cNvSpPr>
          <p:nvPr>
            <p:ph type="title"/>
          </p:nvPr>
        </p:nvSpPr>
        <p:spPr>
          <a:xfrm>
            <a:off x="758880" y="1216080"/>
            <a:ext cx="10670760" cy="767880"/>
          </a:xfrm>
          <a:prstGeom prst="rect">
            <a:avLst/>
          </a:prstGeom>
        </p:spPr>
        <p:txBody>
          <a:bodyPr>
            <a:noAutofit/>
          </a:bodyPr>
          <a:p>
            <a:pPr algn="ctr">
              <a:lnSpc>
                <a:spcPct val="100000"/>
              </a:lnSpc>
            </a:pPr>
            <a:r>
              <a:rPr b="1" lang="en-US" sz="4400" spc="-1" strike="noStrike" cap="all">
                <a:solidFill>
                  <a:srgbClr val="1f2c8f"/>
                </a:solidFill>
                <a:latin typeface="Arial Black"/>
              </a:rPr>
              <a:t>Click to edit Master title style</a:t>
            </a:r>
            <a:endParaRPr b="0" lang="en-US" sz="4400" spc="-1" strike="noStrike">
              <a:solidFill>
                <a:srgbClr val="000000"/>
              </a:solidFill>
              <a:latin typeface="Sabon Next LT"/>
            </a:endParaRPr>
          </a:p>
        </p:txBody>
      </p:sp>
      <p:sp>
        <p:nvSpPr>
          <p:cNvPr id="275" name="PlaceHolder 5"/>
          <p:cNvSpPr>
            <a:spLocks noGrp="1"/>
          </p:cNvSpPr>
          <p:nvPr>
            <p:ph type="sldNum"/>
          </p:nvPr>
        </p:nvSpPr>
        <p:spPr>
          <a:xfrm>
            <a:off x="10945440" y="457200"/>
            <a:ext cx="987120" cy="273960"/>
          </a:xfrm>
          <a:prstGeom prst="rect">
            <a:avLst/>
          </a:prstGeom>
        </p:spPr>
        <p:txBody>
          <a:bodyPr anchor="ctr">
            <a:noAutofit/>
          </a:bodyPr>
          <a:p>
            <a:pPr algn="ctr">
              <a:lnSpc>
                <a:spcPct val="100000"/>
              </a:lnSpc>
            </a:pPr>
            <a:fld id="{29EACA6A-5C53-4690-9EE2-182CF88E0586}" type="slidenum">
              <a:rPr b="0" lang="en-US" sz="1200" spc="-1" strike="noStrike">
                <a:solidFill>
                  <a:srgbClr val="1f2c8f"/>
                </a:solidFill>
                <a:latin typeface="Arial"/>
              </a:rPr>
              <a:t>&lt;numéro&gt;</a:t>
            </a:fld>
            <a:endParaRPr b="0" lang="fr-FR" sz="1200" spc="-1" strike="noStrike">
              <a:latin typeface="Times New Roman"/>
            </a:endParaRPr>
          </a:p>
        </p:txBody>
      </p:sp>
      <p:sp>
        <p:nvSpPr>
          <p:cNvPr id="276" name="CustomShape 6"/>
          <p:cNvSpPr/>
          <p:nvPr/>
        </p:nvSpPr>
        <p:spPr>
          <a:xfrm>
            <a:off x="1458360" y="590040"/>
            <a:ext cx="774720" cy="774720"/>
          </a:xfrm>
          <a:custGeom>
            <a:avLst/>
            <a:gdLst/>
            <a:ah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a:noFill/>
          </a:ln>
        </p:spPr>
        <p:style>
          <a:lnRef idx="0"/>
          <a:fillRef idx="0"/>
          <a:effectRef idx="0"/>
          <a:fontRef idx="minor"/>
        </p:style>
      </p:sp>
      <p:sp>
        <p:nvSpPr>
          <p:cNvPr id="277" name="PlaceHolder 7"/>
          <p:cNvSpPr>
            <a:spLocks noGrp="1"/>
          </p:cNvSpPr>
          <p:nvPr>
            <p:ph type="body"/>
          </p:nvPr>
        </p:nvSpPr>
        <p:spPr>
          <a:xfrm>
            <a:off x="685440" y="3017520"/>
            <a:ext cx="1992960" cy="557280"/>
          </a:xfrm>
          <a:prstGeom prst="rect">
            <a:avLst/>
          </a:prstGeom>
        </p:spPr>
        <p:txBody>
          <a:bodyPr lIns="0" rIns="0" tIns="0" bIns="0" anchor="ctr">
            <a:noAutofit/>
          </a:bodyPr>
          <a:p>
            <a:pPr algn="ctr">
              <a:lnSpc>
                <a:spcPct val="100000"/>
              </a:lnSpc>
              <a:tabLst>
                <a:tab algn="l" pos="0"/>
              </a:tabLst>
            </a:pPr>
            <a:r>
              <a:rPr b="1" lang="en-US" sz="1800" spc="-1" strike="noStrike" cap="all">
                <a:solidFill>
                  <a:srgbClr val="1f2c8f"/>
                </a:solidFill>
                <a:latin typeface="Arial"/>
              </a:rPr>
              <a:t>MMM YYYY</a:t>
            </a:r>
            <a:endParaRPr b="0" lang="en-US" sz="1800" spc="-1" strike="noStrike">
              <a:solidFill>
                <a:srgbClr val="1f2c8f"/>
              </a:solidFill>
              <a:latin typeface="Sabon Next LT"/>
            </a:endParaRPr>
          </a:p>
        </p:txBody>
      </p:sp>
      <p:sp>
        <p:nvSpPr>
          <p:cNvPr id="278" name="PlaceHolder 8"/>
          <p:cNvSpPr>
            <a:spLocks noGrp="1"/>
          </p:cNvSpPr>
          <p:nvPr>
            <p:ph type="body"/>
          </p:nvPr>
        </p:nvSpPr>
        <p:spPr>
          <a:xfrm>
            <a:off x="2900880" y="3017520"/>
            <a:ext cx="1992960" cy="557280"/>
          </a:xfrm>
          <a:prstGeom prst="rect">
            <a:avLst/>
          </a:prstGeom>
        </p:spPr>
        <p:txBody>
          <a:bodyPr lIns="0" rIns="0" tIns="0" bIns="0" anchor="ctr">
            <a:noAutofit/>
          </a:bodyPr>
          <a:p>
            <a:pPr algn="ctr">
              <a:lnSpc>
                <a:spcPct val="100000"/>
              </a:lnSpc>
              <a:tabLst>
                <a:tab algn="l" pos="0"/>
              </a:tabLst>
            </a:pPr>
            <a:r>
              <a:rPr b="1" lang="en-US" sz="1800" spc="-1" strike="noStrike" cap="all">
                <a:solidFill>
                  <a:srgbClr val="1f2c8f"/>
                </a:solidFill>
                <a:latin typeface="Arial"/>
              </a:rPr>
              <a:t>MMM YYYY</a:t>
            </a:r>
            <a:endParaRPr b="0" lang="en-US" sz="1800" spc="-1" strike="noStrike">
              <a:solidFill>
                <a:srgbClr val="1f2c8f"/>
              </a:solidFill>
              <a:latin typeface="Sabon Next LT"/>
            </a:endParaRPr>
          </a:p>
        </p:txBody>
      </p:sp>
      <p:sp>
        <p:nvSpPr>
          <p:cNvPr id="279" name="PlaceHolder 9"/>
          <p:cNvSpPr>
            <a:spLocks noGrp="1"/>
          </p:cNvSpPr>
          <p:nvPr>
            <p:ph type="body"/>
          </p:nvPr>
        </p:nvSpPr>
        <p:spPr>
          <a:xfrm>
            <a:off x="5116320" y="3017520"/>
            <a:ext cx="1992960" cy="557280"/>
          </a:xfrm>
          <a:prstGeom prst="rect">
            <a:avLst/>
          </a:prstGeom>
        </p:spPr>
        <p:txBody>
          <a:bodyPr lIns="0" rIns="0" tIns="0" bIns="0" anchor="ctr">
            <a:noAutofit/>
          </a:bodyPr>
          <a:p>
            <a:pPr algn="ctr">
              <a:lnSpc>
                <a:spcPct val="100000"/>
              </a:lnSpc>
              <a:tabLst>
                <a:tab algn="l" pos="0"/>
              </a:tabLst>
            </a:pPr>
            <a:r>
              <a:rPr b="1" lang="en-US" sz="1800" spc="-1" strike="noStrike" cap="all">
                <a:solidFill>
                  <a:srgbClr val="1f2c8f"/>
                </a:solidFill>
                <a:latin typeface="Arial"/>
              </a:rPr>
              <a:t>MMM YYYY</a:t>
            </a:r>
            <a:endParaRPr b="0" lang="en-US" sz="1800" spc="-1" strike="noStrike">
              <a:solidFill>
                <a:srgbClr val="1f2c8f"/>
              </a:solidFill>
              <a:latin typeface="Sabon Next LT"/>
            </a:endParaRPr>
          </a:p>
        </p:txBody>
      </p:sp>
      <p:sp>
        <p:nvSpPr>
          <p:cNvPr id="280" name="PlaceHolder 10"/>
          <p:cNvSpPr>
            <a:spLocks noGrp="1"/>
          </p:cNvSpPr>
          <p:nvPr>
            <p:ph type="body"/>
          </p:nvPr>
        </p:nvSpPr>
        <p:spPr>
          <a:xfrm>
            <a:off x="7332120" y="3017520"/>
            <a:ext cx="1992960" cy="557280"/>
          </a:xfrm>
          <a:prstGeom prst="rect">
            <a:avLst/>
          </a:prstGeom>
        </p:spPr>
        <p:txBody>
          <a:bodyPr lIns="0" rIns="0" tIns="0" bIns="0" anchor="ctr">
            <a:noAutofit/>
          </a:bodyPr>
          <a:p>
            <a:pPr algn="ctr">
              <a:lnSpc>
                <a:spcPct val="100000"/>
              </a:lnSpc>
              <a:tabLst>
                <a:tab algn="l" pos="0"/>
              </a:tabLst>
            </a:pPr>
            <a:r>
              <a:rPr b="1" lang="en-US" sz="1800" spc="-1" strike="noStrike" cap="all">
                <a:solidFill>
                  <a:srgbClr val="1f2c8f"/>
                </a:solidFill>
                <a:latin typeface="Arial"/>
              </a:rPr>
              <a:t>MMM YYYY</a:t>
            </a:r>
            <a:endParaRPr b="0" lang="en-US" sz="1800" spc="-1" strike="noStrike">
              <a:solidFill>
                <a:srgbClr val="1f2c8f"/>
              </a:solidFill>
              <a:latin typeface="Sabon Next LT"/>
            </a:endParaRPr>
          </a:p>
        </p:txBody>
      </p:sp>
      <p:sp>
        <p:nvSpPr>
          <p:cNvPr id="281" name="PlaceHolder 11"/>
          <p:cNvSpPr>
            <a:spLocks noGrp="1"/>
          </p:cNvSpPr>
          <p:nvPr>
            <p:ph type="body"/>
          </p:nvPr>
        </p:nvSpPr>
        <p:spPr>
          <a:xfrm>
            <a:off x="9547560" y="3017520"/>
            <a:ext cx="1992960" cy="557280"/>
          </a:xfrm>
          <a:prstGeom prst="rect">
            <a:avLst/>
          </a:prstGeom>
        </p:spPr>
        <p:txBody>
          <a:bodyPr lIns="0" rIns="0" tIns="0" bIns="0" anchor="ctr">
            <a:noAutofit/>
          </a:bodyPr>
          <a:p>
            <a:pPr algn="ctr">
              <a:lnSpc>
                <a:spcPct val="100000"/>
              </a:lnSpc>
              <a:tabLst>
                <a:tab algn="l" pos="0"/>
              </a:tabLst>
            </a:pPr>
            <a:r>
              <a:rPr b="1" lang="en-US" sz="1800" spc="-1" strike="noStrike" cap="all">
                <a:solidFill>
                  <a:srgbClr val="1f2c8f"/>
                </a:solidFill>
                <a:latin typeface="Arial"/>
              </a:rPr>
              <a:t>MMM YYYY</a:t>
            </a:r>
            <a:endParaRPr b="0" lang="en-US" sz="1800" spc="-1" strike="noStrike">
              <a:solidFill>
                <a:srgbClr val="1f2c8f"/>
              </a:solidFill>
              <a:latin typeface="Sabon Next LT"/>
            </a:endParaRPr>
          </a:p>
        </p:txBody>
      </p:sp>
      <p:sp>
        <p:nvSpPr>
          <p:cNvPr id="282" name="PlaceHolder 12"/>
          <p:cNvSpPr>
            <a:spLocks noGrp="1"/>
          </p:cNvSpPr>
          <p:nvPr>
            <p:ph type="body"/>
          </p:nvPr>
        </p:nvSpPr>
        <p:spPr>
          <a:xfrm>
            <a:off x="685440" y="4745880"/>
            <a:ext cx="1992960" cy="795240"/>
          </a:xfrm>
          <a:prstGeom prst="rect">
            <a:avLst/>
          </a:prstGeom>
        </p:spPr>
        <p:txBody>
          <a:bodyPr lIns="0" rIns="0">
            <a:noAutofit/>
          </a:bodyPr>
          <a:p>
            <a:pPr algn="ctr">
              <a:lnSpc>
                <a:spcPct val="100000"/>
              </a:lnSpc>
              <a:tabLst>
                <a:tab algn="l" pos="0"/>
              </a:tabLst>
            </a:pPr>
            <a:r>
              <a:rPr b="0" lang="en-US" sz="1500" spc="-1" strike="noStrike">
                <a:solidFill>
                  <a:srgbClr val="1f2c8f"/>
                </a:solidFill>
                <a:latin typeface="Sabon Next LT"/>
              </a:rPr>
              <a:t>Click to edit Master text styles</a:t>
            </a:r>
            <a:endParaRPr b="0" lang="en-US" sz="1500" spc="-1" strike="noStrike">
              <a:solidFill>
                <a:srgbClr val="1f2c8f"/>
              </a:solidFill>
              <a:latin typeface="Sabon Next LT"/>
            </a:endParaRPr>
          </a:p>
        </p:txBody>
      </p:sp>
      <p:sp>
        <p:nvSpPr>
          <p:cNvPr id="283" name="PlaceHolder 13"/>
          <p:cNvSpPr>
            <a:spLocks noGrp="1"/>
          </p:cNvSpPr>
          <p:nvPr>
            <p:ph type="body"/>
          </p:nvPr>
        </p:nvSpPr>
        <p:spPr>
          <a:xfrm>
            <a:off x="2900880" y="4745880"/>
            <a:ext cx="1992960" cy="795240"/>
          </a:xfrm>
          <a:prstGeom prst="rect">
            <a:avLst/>
          </a:prstGeom>
        </p:spPr>
        <p:txBody>
          <a:bodyPr lIns="0" rIns="0">
            <a:noAutofit/>
          </a:bodyPr>
          <a:p>
            <a:pPr algn="ctr">
              <a:lnSpc>
                <a:spcPct val="100000"/>
              </a:lnSpc>
              <a:tabLst>
                <a:tab algn="l" pos="0"/>
              </a:tabLst>
            </a:pPr>
            <a:r>
              <a:rPr b="0" lang="en-US" sz="1500" spc="-1" strike="noStrike">
                <a:solidFill>
                  <a:srgbClr val="1f2c8f"/>
                </a:solidFill>
                <a:latin typeface="Sabon Next LT"/>
              </a:rPr>
              <a:t>Click to edit Master text styles</a:t>
            </a:r>
            <a:endParaRPr b="0" lang="en-US" sz="1500" spc="-1" strike="noStrike">
              <a:solidFill>
                <a:srgbClr val="1f2c8f"/>
              </a:solidFill>
              <a:latin typeface="Sabon Next LT"/>
            </a:endParaRPr>
          </a:p>
        </p:txBody>
      </p:sp>
      <p:sp>
        <p:nvSpPr>
          <p:cNvPr id="284" name="PlaceHolder 14"/>
          <p:cNvSpPr>
            <a:spLocks noGrp="1"/>
          </p:cNvSpPr>
          <p:nvPr>
            <p:ph type="body"/>
          </p:nvPr>
        </p:nvSpPr>
        <p:spPr>
          <a:xfrm>
            <a:off x="5116320" y="4745880"/>
            <a:ext cx="1992960" cy="795240"/>
          </a:xfrm>
          <a:prstGeom prst="rect">
            <a:avLst/>
          </a:prstGeom>
        </p:spPr>
        <p:txBody>
          <a:bodyPr lIns="0" rIns="0">
            <a:noAutofit/>
          </a:bodyPr>
          <a:p>
            <a:pPr algn="ctr">
              <a:lnSpc>
                <a:spcPct val="100000"/>
              </a:lnSpc>
              <a:tabLst>
                <a:tab algn="l" pos="0"/>
              </a:tabLst>
            </a:pPr>
            <a:r>
              <a:rPr b="0" lang="en-US" sz="1500" spc="-1" strike="noStrike">
                <a:solidFill>
                  <a:srgbClr val="1f2c8f"/>
                </a:solidFill>
                <a:latin typeface="Sabon Next LT"/>
              </a:rPr>
              <a:t>Click to edit Master text styles</a:t>
            </a:r>
            <a:endParaRPr b="0" lang="en-US" sz="1500" spc="-1" strike="noStrike">
              <a:solidFill>
                <a:srgbClr val="1f2c8f"/>
              </a:solidFill>
              <a:latin typeface="Sabon Next LT"/>
            </a:endParaRPr>
          </a:p>
        </p:txBody>
      </p:sp>
      <p:sp>
        <p:nvSpPr>
          <p:cNvPr id="285" name="PlaceHolder 15"/>
          <p:cNvSpPr>
            <a:spLocks noGrp="1"/>
          </p:cNvSpPr>
          <p:nvPr>
            <p:ph type="body"/>
          </p:nvPr>
        </p:nvSpPr>
        <p:spPr>
          <a:xfrm>
            <a:off x="7332120" y="4745880"/>
            <a:ext cx="1992960" cy="795240"/>
          </a:xfrm>
          <a:prstGeom prst="rect">
            <a:avLst/>
          </a:prstGeom>
        </p:spPr>
        <p:txBody>
          <a:bodyPr lIns="0" rIns="0">
            <a:noAutofit/>
          </a:bodyPr>
          <a:p>
            <a:pPr algn="ctr">
              <a:lnSpc>
                <a:spcPct val="100000"/>
              </a:lnSpc>
              <a:tabLst>
                <a:tab algn="l" pos="0"/>
              </a:tabLst>
            </a:pPr>
            <a:r>
              <a:rPr b="0" lang="en-US" sz="1500" spc="-1" strike="noStrike">
                <a:solidFill>
                  <a:srgbClr val="1f2c8f"/>
                </a:solidFill>
                <a:latin typeface="Sabon Next LT"/>
              </a:rPr>
              <a:t>Click to edit Master text styles</a:t>
            </a:r>
            <a:endParaRPr b="0" lang="en-US" sz="1500" spc="-1" strike="noStrike">
              <a:solidFill>
                <a:srgbClr val="1f2c8f"/>
              </a:solidFill>
              <a:latin typeface="Sabon Next LT"/>
            </a:endParaRPr>
          </a:p>
        </p:txBody>
      </p:sp>
      <p:sp>
        <p:nvSpPr>
          <p:cNvPr id="286" name="PlaceHolder 16"/>
          <p:cNvSpPr>
            <a:spLocks noGrp="1"/>
          </p:cNvSpPr>
          <p:nvPr>
            <p:ph type="body"/>
          </p:nvPr>
        </p:nvSpPr>
        <p:spPr>
          <a:xfrm>
            <a:off x="9547560" y="4745880"/>
            <a:ext cx="1992960" cy="795240"/>
          </a:xfrm>
          <a:prstGeom prst="rect">
            <a:avLst/>
          </a:prstGeom>
        </p:spPr>
        <p:txBody>
          <a:bodyPr lIns="0" rIns="0">
            <a:noAutofit/>
          </a:bodyPr>
          <a:p>
            <a:pPr algn="ctr">
              <a:lnSpc>
                <a:spcPct val="100000"/>
              </a:lnSpc>
              <a:tabLst>
                <a:tab algn="l" pos="0"/>
              </a:tabLst>
            </a:pPr>
            <a:r>
              <a:rPr b="0" lang="en-US" sz="1500" spc="-1" strike="noStrike">
                <a:solidFill>
                  <a:srgbClr val="1f2c8f"/>
                </a:solidFill>
                <a:latin typeface="Sabon Next LT"/>
              </a:rPr>
              <a:t>Click to edit Master text styles</a:t>
            </a:r>
            <a:endParaRPr b="0" lang="en-US" sz="1500" spc="-1" strike="noStrike">
              <a:solidFill>
                <a:srgbClr val="1f2c8f"/>
              </a:solidFill>
              <a:latin typeface="Sabon Next LT"/>
            </a:endParaRPr>
          </a:p>
        </p:txBody>
      </p:sp>
      <p:sp>
        <p:nvSpPr>
          <p:cNvPr id="287" name="Line 17"/>
          <p:cNvSpPr/>
          <p:nvPr/>
        </p:nvSpPr>
        <p:spPr>
          <a:xfrm>
            <a:off x="739080" y="4187520"/>
            <a:ext cx="1081260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af6"/>
        </a:solidFill>
      </p:bgPr>
    </p:bg>
    <p:spTree>
      <p:nvGrpSpPr>
        <p:cNvPr id="1" name=""/>
        <p:cNvGrpSpPr/>
        <p:nvPr/>
      </p:nvGrpSpPr>
      <p:grpSpPr>
        <a:xfrm>
          <a:off x="0" y="0"/>
          <a:ext cx="0" cy="0"/>
          <a:chOff x="0" y="0"/>
          <a:chExt cx="0" cy="0"/>
        </a:xfrm>
      </p:grpSpPr>
      <p:sp>
        <p:nvSpPr>
          <p:cNvPr id="324" name="CustomShape 1"/>
          <p:cNvSpPr/>
          <p:nvPr/>
        </p:nvSpPr>
        <p:spPr>
          <a:xfrm>
            <a:off x="8758080" y="-14400"/>
            <a:ext cx="3433320" cy="3452400"/>
          </a:xfrm>
          <a:custGeom>
            <a:avLst/>
            <a:gdLst/>
            <a:ah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a:noFill/>
          </a:ln>
        </p:spPr>
        <p:style>
          <a:lnRef idx="0"/>
          <a:fillRef idx="0"/>
          <a:effectRef idx="0"/>
          <a:fontRef idx="minor"/>
        </p:style>
      </p:sp>
      <p:sp>
        <p:nvSpPr>
          <p:cNvPr id="325" name="CustomShape 2"/>
          <p:cNvSpPr/>
          <p:nvPr/>
        </p:nvSpPr>
        <p:spPr>
          <a:xfrm>
            <a:off x="8758080" y="3438360"/>
            <a:ext cx="3433320" cy="3433320"/>
          </a:xfrm>
          <a:custGeom>
            <a:avLst/>
            <a:gdLst/>
            <a:ah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a:noFill/>
          </a:ln>
        </p:spPr>
        <p:style>
          <a:lnRef idx="0"/>
          <a:fillRef idx="0"/>
          <a:effectRef idx="0"/>
          <a:fontRef idx="minor"/>
        </p:style>
      </p:sp>
      <p:sp>
        <p:nvSpPr>
          <p:cNvPr id="326" name="CustomShape 3"/>
          <p:cNvSpPr/>
          <p:nvPr/>
        </p:nvSpPr>
        <p:spPr>
          <a:xfrm flipV="1">
            <a:off x="9991800" y="1247400"/>
            <a:ext cx="2199960" cy="2180880"/>
          </a:xfrm>
          <a:custGeom>
            <a:avLst/>
            <a:gdLst/>
            <a:ah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a:noFill/>
          </a:ln>
        </p:spPr>
        <p:style>
          <a:lnRef idx="0"/>
          <a:fillRef idx="0"/>
          <a:effectRef idx="0"/>
          <a:fontRef idx="minor"/>
        </p:style>
      </p:sp>
      <p:sp>
        <p:nvSpPr>
          <p:cNvPr id="327" name="CustomShape 4"/>
          <p:cNvSpPr/>
          <p:nvPr/>
        </p:nvSpPr>
        <p:spPr>
          <a:xfrm flipV="1">
            <a:off x="-19800" y="4578840"/>
            <a:ext cx="2277720" cy="2277720"/>
          </a:xfrm>
          <a:custGeom>
            <a:avLst/>
            <a:gdLst/>
            <a:ah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a:noFill/>
          </a:ln>
        </p:spPr>
        <p:style>
          <a:lnRef idx="0"/>
          <a:fillRef idx="0"/>
          <a:effectRef idx="0"/>
          <a:fontRef idx="minor"/>
        </p:style>
      </p:sp>
      <p:pic>
        <p:nvPicPr>
          <p:cNvPr id="328" name="Image 2" descr="preencoded.png"/>
          <p:cNvPicPr/>
          <p:nvPr/>
        </p:nvPicPr>
        <p:blipFill>
          <a:blip r:embed="rId2"/>
          <a:stretch/>
        </p:blipFill>
        <p:spPr>
          <a:xfrm>
            <a:off x="9991800" y="3441240"/>
            <a:ext cx="2199600" cy="2199600"/>
          </a:xfrm>
          <a:prstGeom prst="rect">
            <a:avLst/>
          </a:prstGeom>
          <a:ln w="0">
            <a:noFill/>
          </a:ln>
        </p:spPr>
      </p:pic>
      <p:sp>
        <p:nvSpPr>
          <p:cNvPr id="329" name="CustomShape 5"/>
          <p:cNvSpPr/>
          <p:nvPr/>
        </p:nvSpPr>
        <p:spPr>
          <a:xfrm>
            <a:off x="1707840" y="5667480"/>
            <a:ext cx="774720" cy="774720"/>
          </a:xfrm>
          <a:custGeom>
            <a:avLst/>
            <a:gdLst/>
            <a:ah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a:noFill/>
          </a:ln>
        </p:spPr>
        <p:style>
          <a:lnRef idx="0"/>
          <a:fillRef idx="0"/>
          <a:effectRef idx="0"/>
          <a:fontRef idx="minor"/>
        </p:style>
      </p:sp>
      <p:sp>
        <p:nvSpPr>
          <p:cNvPr id="330" name="PlaceHolder 6"/>
          <p:cNvSpPr>
            <a:spLocks noGrp="1"/>
          </p:cNvSpPr>
          <p:nvPr>
            <p:ph type="title"/>
          </p:nvPr>
        </p:nvSpPr>
        <p:spPr>
          <a:xfrm>
            <a:off x="1508760" y="1883520"/>
            <a:ext cx="6766200" cy="767880"/>
          </a:xfrm>
          <a:prstGeom prst="rect">
            <a:avLst/>
          </a:prstGeom>
        </p:spPr>
        <p:txBody>
          <a:bodyPr>
            <a:noAutofit/>
          </a:bodyPr>
          <a:p>
            <a:pPr>
              <a:lnSpc>
                <a:spcPct val="100000"/>
              </a:lnSpc>
            </a:pPr>
            <a:r>
              <a:rPr b="1" lang="en-US" sz="4400" spc="-1" strike="noStrike" cap="all">
                <a:solidFill>
                  <a:srgbClr val="1f2c8f"/>
                </a:solidFill>
                <a:latin typeface="Arial Black"/>
              </a:rPr>
              <a:t>Click to edit Master title style</a:t>
            </a:r>
            <a:endParaRPr b="0" lang="en-US" sz="4400" spc="-1" strike="noStrike">
              <a:solidFill>
                <a:srgbClr val="000000"/>
              </a:solidFill>
              <a:latin typeface="Sabon Next LT"/>
            </a:endParaRPr>
          </a:p>
        </p:txBody>
      </p:sp>
      <p:sp>
        <p:nvSpPr>
          <p:cNvPr id="331" name="PlaceHolder 7"/>
          <p:cNvSpPr>
            <a:spLocks noGrp="1"/>
          </p:cNvSpPr>
          <p:nvPr>
            <p:ph type="body"/>
          </p:nvPr>
        </p:nvSpPr>
        <p:spPr>
          <a:xfrm>
            <a:off x="1508760" y="2837520"/>
            <a:ext cx="5879160" cy="2700000"/>
          </a:xfrm>
          <a:prstGeom prst="rect">
            <a:avLst/>
          </a:prstGeom>
        </p:spPr>
        <p:txBody>
          <a:bodyPr>
            <a:noAutofit/>
          </a:bodyPr>
          <a:p>
            <a:pPr>
              <a:lnSpc>
                <a:spcPct val="100000"/>
              </a:lnSpc>
              <a:spcBef>
                <a:spcPts val="360"/>
              </a:spcBef>
              <a:tabLst>
                <a:tab algn="l" pos="0"/>
              </a:tabLst>
            </a:pPr>
            <a:r>
              <a:rPr b="0" lang="en-US" sz="1500" spc="-1" strike="noStrike">
                <a:solidFill>
                  <a:srgbClr val="1f2c8f"/>
                </a:solidFill>
                <a:latin typeface="Sabon Next LT"/>
              </a:rPr>
              <a:t>Click to edit Master text styles</a:t>
            </a:r>
            <a:endParaRPr b="0" lang="en-US" sz="1500" spc="-1" strike="noStrike">
              <a:solidFill>
                <a:srgbClr val="1f2c8f"/>
              </a:solidFill>
              <a:latin typeface="Sabon Next LT"/>
            </a:endParaRPr>
          </a:p>
          <a:p>
            <a:pPr lvl="1" marL="685800" indent="-347040">
              <a:lnSpc>
                <a:spcPct val="100000"/>
              </a:lnSpc>
              <a:spcBef>
                <a:spcPts val="360"/>
              </a:spcBef>
              <a:buClr>
                <a:srgbClr val="1f2c8f"/>
              </a:buClr>
              <a:buFont typeface="Arial"/>
              <a:buChar char="•"/>
              <a:tabLst>
                <a:tab algn="l" pos="0"/>
              </a:tabLst>
            </a:pPr>
            <a:r>
              <a:rPr b="0" lang="en-US" sz="1500" spc="-1" strike="noStrike">
                <a:solidFill>
                  <a:srgbClr val="1f2c8f"/>
                </a:solidFill>
                <a:latin typeface="Sabon Next LT"/>
              </a:rPr>
              <a:t>Second level</a:t>
            </a:r>
            <a:endParaRPr b="0" lang="en-US" sz="1500" spc="-1" strike="noStrike">
              <a:solidFill>
                <a:srgbClr val="1f2c8f"/>
              </a:solidFill>
              <a:latin typeface="Sabon Next LT"/>
            </a:endParaRPr>
          </a:p>
          <a:p>
            <a:pPr lvl="2" marL="1143000" indent="-347040">
              <a:lnSpc>
                <a:spcPct val="100000"/>
              </a:lnSpc>
              <a:spcBef>
                <a:spcPts val="360"/>
              </a:spcBef>
              <a:buClr>
                <a:srgbClr val="1f2c8f"/>
              </a:buClr>
              <a:buFont typeface="Arial"/>
              <a:buChar char="•"/>
              <a:tabLst>
                <a:tab algn="l" pos="0"/>
              </a:tabLst>
            </a:pPr>
            <a:r>
              <a:rPr b="0" lang="en-US" sz="1500" spc="-1" strike="noStrike">
                <a:solidFill>
                  <a:srgbClr val="1f2c8f"/>
                </a:solidFill>
                <a:latin typeface="Sabon Next LT"/>
              </a:rPr>
              <a:t>Third level</a:t>
            </a:r>
            <a:endParaRPr b="0" lang="en-US" sz="1500" spc="-1" strike="noStrike">
              <a:solidFill>
                <a:srgbClr val="1f2c8f"/>
              </a:solidFill>
              <a:latin typeface="Sabon Next LT"/>
            </a:endParaRPr>
          </a:p>
          <a:p>
            <a:pPr lvl="3" marL="1600200" indent="-347040">
              <a:lnSpc>
                <a:spcPct val="100000"/>
              </a:lnSpc>
              <a:spcBef>
                <a:spcPts val="360"/>
              </a:spcBef>
              <a:buClr>
                <a:srgbClr val="1f2c8f"/>
              </a:buClr>
              <a:buFont typeface="Arial"/>
              <a:buChar char="•"/>
              <a:tabLst>
                <a:tab algn="l" pos="0"/>
              </a:tabLst>
            </a:pPr>
            <a:r>
              <a:rPr b="0" lang="en-US" sz="1500" spc="-1" strike="noStrike">
                <a:solidFill>
                  <a:srgbClr val="1f2c8f"/>
                </a:solidFill>
                <a:latin typeface="Sabon Next LT"/>
              </a:rPr>
              <a:t>Fourth level</a:t>
            </a:r>
            <a:endParaRPr b="0" lang="en-US" sz="1500" spc="-1" strike="noStrike">
              <a:solidFill>
                <a:srgbClr val="1f2c8f"/>
              </a:solidFill>
              <a:latin typeface="Sabon Next LT"/>
            </a:endParaRPr>
          </a:p>
          <a:p>
            <a:pPr lvl="4" marL="2057400" indent="-347040">
              <a:lnSpc>
                <a:spcPct val="100000"/>
              </a:lnSpc>
              <a:spcBef>
                <a:spcPts val="360"/>
              </a:spcBef>
              <a:buClr>
                <a:srgbClr val="1f2c8f"/>
              </a:buClr>
              <a:buFont typeface="Arial"/>
              <a:buChar char="•"/>
              <a:tabLst>
                <a:tab algn="l" pos="0"/>
              </a:tabLst>
            </a:pPr>
            <a:r>
              <a:rPr b="0" lang="en-US" sz="1500" spc="-1" strike="noStrike">
                <a:solidFill>
                  <a:srgbClr val="1f2c8f"/>
                </a:solidFill>
                <a:latin typeface="Sabon Next LT"/>
              </a:rPr>
              <a:t>Fifth level</a:t>
            </a:r>
            <a:endParaRPr b="0" lang="en-US" sz="1500" spc="-1" strike="noStrike">
              <a:solidFill>
                <a:srgbClr val="1f2c8f"/>
              </a:solidFill>
              <a:latin typeface="Sabon Next LT"/>
            </a:endParaRPr>
          </a:p>
        </p:txBody>
      </p:sp>
      <p:sp>
        <p:nvSpPr>
          <p:cNvPr id="332" name="PlaceHolder 8"/>
          <p:cNvSpPr>
            <a:spLocks noGrp="1"/>
          </p:cNvSpPr>
          <p:nvPr>
            <p:ph type="sldNum"/>
          </p:nvPr>
        </p:nvSpPr>
        <p:spPr>
          <a:xfrm>
            <a:off x="10945440" y="457200"/>
            <a:ext cx="987120" cy="273960"/>
          </a:xfrm>
          <a:prstGeom prst="rect">
            <a:avLst/>
          </a:prstGeom>
        </p:spPr>
        <p:txBody>
          <a:bodyPr anchor="ctr">
            <a:noAutofit/>
          </a:bodyPr>
          <a:p>
            <a:pPr algn="ctr">
              <a:lnSpc>
                <a:spcPct val="100000"/>
              </a:lnSpc>
            </a:pPr>
            <a:fld id="{F5F87A21-E8E8-4198-A63C-C6C72EF2CBE5}" type="slidenum">
              <a:rPr b="0" lang="en-US" sz="1200" spc="-1" strike="noStrike">
                <a:solidFill>
                  <a:srgbClr val="1f2c8f"/>
                </a:solidFill>
                <a:latin typeface="Arial"/>
              </a:rPr>
              <a:t>&lt;numéro&gt;</a:t>
            </a:fld>
            <a:endParaRPr b="0" lang="fr-FR" sz="1200" spc="-1" strike="noStrike">
              <a:latin typeface="Times New Roman"/>
            </a:endParaRPr>
          </a:p>
        </p:txBody>
      </p:sp>
      <p:sp>
        <p:nvSpPr>
          <p:cNvPr id="333" name="PlaceHolder 9"/>
          <p:cNvSpPr>
            <a:spLocks noGrp="1"/>
          </p:cNvSpPr>
          <p:nvPr>
            <p:ph type="ftr"/>
          </p:nvPr>
        </p:nvSpPr>
        <p:spPr>
          <a:xfrm>
            <a:off x="621720" y="457200"/>
            <a:ext cx="3200040" cy="273960"/>
          </a:xfrm>
          <a:prstGeom prst="rect">
            <a:avLst/>
          </a:prstGeom>
        </p:spPr>
        <p:txBody>
          <a:bodyPr anchor="ctr">
            <a:noAutofit/>
          </a:bodyPr>
          <a:p>
            <a:pPr>
              <a:lnSpc>
                <a:spcPct val="100000"/>
              </a:lnSpc>
            </a:pPr>
            <a:r>
              <a:rPr b="0" lang="en-US" sz="1200" spc="-1" strike="noStrike">
                <a:solidFill>
                  <a:srgbClr val="1f2c8f"/>
                </a:solidFill>
                <a:latin typeface="Arial"/>
              </a:rPr>
              <a:t>Presentation title</a:t>
            </a:r>
            <a:endParaRPr b="0" lang="fr-FR"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f2c8f"/>
        </a:solidFill>
      </p:bgPr>
    </p:bg>
    <p:spTree>
      <p:nvGrpSpPr>
        <p:cNvPr id="1" name=""/>
        <p:cNvGrpSpPr/>
        <p:nvPr/>
      </p:nvGrpSpPr>
      <p:grpSpPr>
        <a:xfrm>
          <a:off x="0" y="0"/>
          <a:ext cx="0" cy="0"/>
          <a:chOff x="0" y="0"/>
          <a:chExt cx="0" cy="0"/>
        </a:xfrm>
      </p:grpSpPr>
      <p:sp>
        <p:nvSpPr>
          <p:cNvPr id="370" name="CustomShape 1"/>
          <p:cNvSpPr/>
          <p:nvPr/>
        </p:nvSpPr>
        <p:spPr>
          <a:xfrm>
            <a:off x="0" y="0"/>
            <a:ext cx="8948520" cy="6857640"/>
          </a:xfrm>
          <a:custGeom>
            <a:avLst/>
            <a:gdLst/>
            <a:ah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a:noFill/>
          </a:ln>
        </p:spPr>
        <p:style>
          <a:lnRef idx="0"/>
          <a:fillRef idx="0"/>
          <a:effectRef idx="0"/>
          <a:fontRef idx="minor"/>
        </p:style>
      </p:sp>
      <p:sp>
        <p:nvSpPr>
          <p:cNvPr id="371" name="CustomShape 2"/>
          <p:cNvSpPr/>
          <p:nvPr/>
        </p:nvSpPr>
        <p:spPr>
          <a:xfrm>
            <a:off x="7538760" y="13320"/>
            <a:ext cx="4653000" cy="6831360"/>
          </a:xfrm>
          <a:custGeom>
            <a:avLst/>
            <a:gdLst/>
            <a:ah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a:noFill/>
          </a:ln>
        </p:spPr>
        <p:style>
          <a:lnRef idx="0"/>
          <a:fillRef idx="0"/>
          <a:effectRef idx="0"/>
          <a:fontRef idx="minor"/>
        </p:style>
      </p:sp>
      <p:pic>
        <p:nvPicPr>
          <p:cNvPr id="372" name="Image 2" descr="preencoded.png"/>
          <p:cNvPicPr/>
          <p:nvPr/>
        </p:nvPicPr>
        <p:blipFill>
          <a:blip r:embed="rId2"/>
          <a:stretch/>
        </p:blipFill>
        <p:spPr>
          <a:xfrm>
            <a:off x="8737200" y="-25200"/>
            <a:ext cx="3431880" cy="3431880"/>
          </a:xfrm>
          <a:prstGeom prst="rect">
            <a:avLst/>
          </a:prstGeom>
          <a:ln w="0">
            <a:noFill/>
          </a:ln>
        </p:spPr>
      </p:pic>
      <p:sp>
        <p:nvSpPr>
          <p:cNvPr id="373" name="PlaceHolder 3"/>
          <p:cNvSpPr>
            <a:spLocks noGrp="1"/>
          </p:cNvSpPr>
          <p:nvPr>
            <p:ph type="title"/>
          </p:nvPr>
        </p:nvSpPr>
        <p:spPr>
          <a:xfrm>
            <a:off x="1527120" y="1974960"/>
            <a:ext cx="4169160" cy="667080"/>
          </a:xfrm>
          <a:prstGeom prst="rect">
            <a:avLst/>
          </a:prstGeom>
        </p:spPr>
        <p:txBody>
          <a:bodyPr tIns="0" anchor="ctr">
            <a:noAutofit/>
          </a:bodyPr>
          <a:p>
            <a:pPr>
              <a:lnSpc>
                <a:spcPts val="4876"/>
              </a:lnSpc>
            </a:pPr>
            <a:r>
              <a:rPr b="1" lang="en-US" sz="4400" spc="-1" strike="noStrike" cap="all">
                <a:solidFill>
                  <a:srgbClr val="1f2c8f"/>
                </a:solidFill>
                <a:latin typeface="Arial Black"/>
              </a:rPr>
              <a:t>Click to edit Master title style</a:t>
            </a:r>
            <a:endParaRPr b="0" lang="en-US" sz="4400" spc="-1" strike="noStrike">
              <a:solidFill>
                <a:srgbClr val="000000"/>
              </a:solidFill>
              <a:latin typeface="Sabon Next LT"/>
            </a:endParaRPr>
          </a:p>
        </p:txBody>
      </p:sp>
      <p:sp>
        <p:nvSpPr>
          <p:cNvPr id="374"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1f2c8f"/>
                </a:solidFill>
                <a:latin typeface="Sabon Next LT"/>
              </a:rPr>
              <a:t>Cliquez pour éditer le format du plan de texte</a:t>
            </a:r>
            <a:endParaRPr b="0" lang="en-US" sz="2800" spc="-1" strike="noStrike">
              <a:solidFill>
                <a:srgbClr val="1f2c8f"/>
              </a:solidFill>
              <a:latin typeface="Sabon Next LT"/>
            </a:endParaRPr>
          </a:p>
          <a:p>
            <a:pPr lvl="1" marL="864000" indent="-324000">
              <a:spcBef>
                <a:spcPts val="1134"/>
              </a:spcBef>
              <a:buClr>
                <a:srgbClr val="ffffff"/>
              </a:buClr>
              <a:buSzPct val="75000"/>
              <a:buFont typeface="Symbol" charset="2"/>
              <a:buChar char=""/>
            </a:pPr>
            <a:r>
              <a:rPr b="0" lang="en-US" sz="2000" spc="-1" strike="noStrike">
                <a:solidFill>
                  <a:srgbClr val="1f2c8f"/>
                </a:solidFill>
                <a:latin typeface="Sabon Next LT"/>
              </a:rPr>
              <a:t>Second niveau de plan</a:t>
            </a:r>
            <a:endParaRPr b="0" lang="en-US" sz="2000" spc="-1" strike="noStrike">
              <a:solidFill>
                <a:srgbClr val="1f2c8f"/>
              </a:solidFill>
              <a:latin typeface="Sabon Next LT"/>
            </a:endParaRPr>
          </a:p>
          <a:p>
            <a:pPr lvl="2" marL="1296000" indent="-288000">
              <a:spcBef>
                <a:spcPts val="850"/>
              </a:spcBef>
              <a:buClr>
                <a:srgbClr val="ffffff"/>
              </a:buClr>
              <a:buSzPct val="45000"/>
              <a:buFont typeface="Wingdings" charset="2"/>
              <a:buChar char=""/>
            </a:pPr>
            <a:r>
              <a:rPr b="0" lang="en-US" sz="1800" spc="-1" strike="noStrike">
                <a:solidFill>
                  <a:srgbClr val="1f2c8f"/>
                </a:solidFill>
                <a:latin typeface="Sabon Next LT"/>
              </a:rPr>
              <a:t>Troisième niveau de plan</a:t>
            </a:r>
            <a:endParaRPr b="0" lang="en-US" sz="1800" spc="-1" strike="noStrike">
              <a:solidFill>
                <a:srgbClr val="1f2c8f"/>
              </a:solidFill>
              <a:latin typeface="Sabon Next LT"/>
            </a:endParaRPr>
          </a:p>
          <a:p>
            <a:pPr lvl="3" marL="1728000" indent="-216000">
              <a:spcBef>
                <a:spcPts val="567"/>
              </a:spcBef>
              <a:buClr>
                <a:srgbClr val="ffffff"/>
              </a:buClr>
              <a:buSzPct val="75000"/>
              <a:buFont typeface="Symbol" charset="2"/>
              <a:buChar char=""/>
            </a:pPr>
            <a:r>
              <a:rPr b="0" lang="en-US" sz="1800" spc="-1" strike="noStrike">
                <a:solidFill>
                  <a:srgbClr val="1f2c8f"/>
                </a:solidFill>
                <a:latin typeface="Sabon Next LT"/>
              </a:rPr>
              <a:t>Quatrième niveau de plan</a:t>
            </a:r>
            <a:endParaRPr b="0" lang="en-US" sz="1800" spc="-1" strike="noStrike">
              <a:solidFill>
                <a:srgbClr val="1f2c8f"/>
              </a:solidFill>
              <a:latin typeface="Sabon Next LT"/>
            </a:endParaRPr>
          </a:p>
          <a:p>
            <a:pPr lvl="4" marL="2160000" indent="-216000">
              <a:spcBef>
                <a:spcPts val="283"/>
              </a:spcBef>
              <a:buClr>
                <a:srgbClr val="ffffff"/>
              </a:buClr>
              <a:buSzPct val="45000"/>
              <a:buFont typeface="Wingdings" charset="2"/>
              <a:buChar char=""/>
            </a:pPr>
            <a:r>
              <a:rPr b="0" lang="en-US" sz="2000" spc="-1" strike="noStrike">
                <a:solidFill>
                  <a:srgbClr val="1f2c8f"/>
                </a:solidFill>
                <a:latin typeface="Sabon Next LT"/>
              </a:rPr>
              <a:t>Cinquième niveau de plan</a:t>
            </a:r>
            <a:endParaRPr b="0" lang="en-US" sz="2000" spc="-1" strike="noStrike">
              <a:solidFill>
                <a:srgbClr val="1f2c8f"/>
              </a:solidFill>
              <a:latin typeface="Sabon Next LT"/>
            </a:endParaRPr>
          </a:p>
          <a:p>
            <a:pPr lvl="5" marL="2592000" indent="-216000">
              <a:spcBef>
                <a:spcPts val="283"/>
              </a:spcBef>
              <a:buClr>
                <a:srgbClr val="ffffff"/>
              </a:buClr>
              <a:buSzPct val="45000"/>
              <a:buFont typeface="Wingdings" charset="2"/>
              <a:buChar char=""/>
            </a:pPr>
            <a:r>
              <a:rPr b="0" lang="en-US" sz="2000" spc="-1" strike="noStrike">
                <a:solidFill>
                  <a:srgbClr val="1f2c8f"/>
                </a:solidFill>
                <a:latin typeface="Sabon Next LT"/>
              </a:rPr>
              <a:t>Sixième niveau de plan</a:t>
            </a:r>
            <a:endParaRPr b="0" lang="en-US" sz="2000" spc="-1" strike="noStrike">
              <a:solidFill>
                <a:srgbClr val="1f2c8f"/>
              </a:solidFill>
              <a:latin typeface="Sabon Next LT"/>
            </a:endParaRPr>
          </a:p>
          <a:p>
            <a:pPr lvl="6" marL="3024000" indent="-216000">
              <a:spcBef>
                <a:spcPts val="283"/>
              </a:spcBef>
              <a:buClr>
                <a:srgbClr val="ffffff"/>
              </a:buClr>
              <a:buSzPct val="45000"/>
              <a:buFont typeface="Wingdings" charset="2"/>
              <a:buChar char=""/>
            </a:pPr>
            <a:r>
              <a:rPr b="0" lang="en-US" sz="2000" spc="-1" strike="noStrike">
                <a:solidFill>
                  <a:srgbClr val="1f2c8f"/>
                </a:solidFill>
                <a:latin typeface="Sabon Next LT"/>
              </a:rPr>
              <a:t>Septième niveau de plan</a:t>
            </a:r>
            <a:endParaRPr b="0" lang="en-US" sz="2000" spc="-1" strike="noStrike">
              <a:solidFill>
                <a:srgbClr val="1f2c8f"/>
              </a:solidFill>
              <a:latin typeface="Sabon Next LT"/>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98.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3035880" y="181440"/>
            <a:ext cx="6120000" cy="2680920"/>
          </a:xfrm>
          <a:prstGeom prst="rect">
            <a:avLst/>
          </a:prstGeom>
          <a:noFill/>
          <a:ln w="0">
            <a:noFill/>
          </a:ln>
        </p:spPr>
        <p:txBody>
          <a:bodyPr tIns="0">
            <a:noAutofit/>
          </a:bodyPr>
          <a:p>
            <a:pPr algn="ctr">
              <a:lnSpc>
                <a:spcPts val="4876"/>
              </a:lnSpc>
            </a:pPr>
            <a:r>
              <a:rPr b="1" lang="en-US" sz="3200" spc="-1" strike="noStrike" cap="all">
                <a:solidFill>
                  <a:srgbClr val="1f2c8f"/>
                </a:solidFill>
                <a:latin typeface="Bahnschrift Light SemiCondensed"/>
              </a:rPr>
              <a:t>R</a:t>
            </a:r>
            <a:r>
              <a:rPr b="1" lang="en-US" sz="3200" spc="-1" strike="noStrike">
                <a:solidFill>
                  <a:srgbClr val="1f2c8f"/>
                </a:solidFill>
                <a:latin typeface="Bahnschrift Light SemiCondensed"/>
              </a:rPr>
              <a:t>ecueil de besoins</a:t>
            </a:r>
            <a:br/>
            <a:br/>
            <a:r>
              <a:rPr b="1" lang="en-US" sz="3600" spc="-1" strike="noStrike" cap="all">
                <a:solidFill>
                  <a:srgbClr val="1f2c8f"/>
                </a:solidFill>
                <a:latin typeface="Arial Black"/>
              </a:rPr>
              <a:t>Domino’sTeach</a:t>
            </a:r>
            <a:endParaRPr b="0" lang="en-US" sz="3600" spc="-1" strike="noStrike">
              <a:solidFill>
                <a:srgbClr val="000000"/>
              </a:solidFill>
              <a:latin typeface="Sabon Next LT"/>
            </a:endParaRPr>
          </a:p>
        </p:txBody>
      </p:sp>
      <p:sp>
        <p:nvSpPr>
          <p:cNvPr id="412" name="TextShape 2"/>
          <p:cNvSpPr txBox="1"/>
          <p:nvPr/>
        </p:nvSpPr>
        <p:spPr>
          <a:xfrm>
            <a:off x="4770720" y="3429000"/>
            <a:ext cx="2671920" cy="1415520"/>
          </a:xfrm>
          <a:prstGeom prst="rect">
            <a:avLst/>
          </a:prstGeom>
          <a:noFill/>
          <a:ln w="0">
            <a:noFill/>
          </a:ln>
        </p:spPr>
        <p:txBody>
          <a:bodyPr lIns="0" rIns="0" tIns="0" bIns="0">
            <a:noAutofit/>
          </a:bodyPr>
          <a:p>
            <a:pPr algn="ctr">
              <a:lnSpc>
                <a:spcPct val="100000"/>
              </a:lnSpc>
              <a:spcBef>
                <a:spcPts val="360"/>
              </a:spcBef>
              <a:tabLst>
                <a:tab algn="l" pos="0"/>
              </a:tabLst>
            </a:pPr>
            <a:r>
              <a:rPr b="0" lang="en-US" sz="2000" spc="-1" strike="noStrike">
                <a:solidFill>
                  <a:srgbClr val="7d89e3"/>
                </a:solidFill>
                <a:latin typeface="Sabon Next LT"/>
              </a:rPr>
              <a:t>Blondeau Nicolas</a:t>
            </a:r>
            <a:endParaRPr b="0" lang="fr-FR" sz="2000" spc="-1" strike="noStrike">
              <a:latin typeface="Arial"/>
            </a:endParaRPr>
          </a:p>
          <a:p>
            <a:pPr algn="ctr">
              <a:lnSpc>
                <a:spcPct val="100000"/>
              </a:lnSpc>
              <a:spcBef>
                <a:spcPts val="360"/>
              </a:spcBef>
              <a:tabLst>
                <a:tab algn="l" pos="0"/>
              </a:tabLst>
            </a:pPr>
            <a:r>
              <a:rPr b="0" lang="en-US" sz="2000" spc="-1" strike="noStrike">
                <a:solidFill>
                  <a:srgbClr val="7d89e3"/>
                </a:solidFill>
                <a:latin typeface="Sabon Next LT"/>
              </a:rPr>
              <a:t>Benjamin Bachelard</a:t>
            </a:r>
            <a:endParaRPr b="0" lang="fr-FR" sz="2000" spc="-1" strike="noStrike">
              <a:latin typeface="Arial"/>
            </a:endParaRPr>
          </a:p>
          <a:p>
            <a:pPr algn="ctr">
              <a:lnSpc>
                <a:spcPct val="100000"/>
              </a:lnSpc>
              <a:spcBef>
                <a:spcPts val="360"/>
              </a:spcBef>
              <a:tabLst>
                <a:tab algn="l" pos="0"/>
              </a:tabLst>
            </a:pPr>
            <a:r>
              <a:rPr b="0" lang="en-US" sz="2000" spc="-1" strike="noStrike">
                <a:solidFill>
                  <a:srgbClr val="7d89e3"/>
                </a:solidFill>
                <a:latin typeface="Sabon Next LT"/>
              </a:rPr>
              <a:t>Bonetti Martin</a:t>
            </a:r>
            <a:endParaRPr b="0" lang="fr-FR" sz="2000" spc="-1" strike="noStrike">
              <a:latin typeface="Arial"/>
            </a:endParaRPr>
          </a:p>
          <a:p>
            <a:pPr algn="ctr">
              <a:lnSpc>
                <a:spcPct val="100000"/>
              </a:lnSpc>
              <a:spcBef>
                <a:spcPts val="360"/>
              </a:spcBef>
              <a:tabLst>
                <a:tab algn="l" pos="0"/>
              </a:tabLst>
            </a:pPr>
            <a:r>
              <a:rPr b="0" lang="en-US" sz="2000" spc="-1" strike="noStrike">
                <a:solidFill>
                  <a:srgbClr val="7d89e3"/>
                </a:solidFill>
                <a:latin typeface="Sabon Next LT"/>
              </a:rPr>
              <a:t>Liam Monchanin</a:t>
            </a:r>
            <a:endParaRPr b="0" lang="fr-FR" sz="2000" spc="-1" strike="noStrike">
              <a:latin typeface="Arial"/>
            </a:endParaRPr>
          </a:p>
        </p:txBody>
      </p:sp>
      <p:sp>
        <p:nvSpPr>
          <p:cNvPr id="413" name="Line 3"/>
          <p:cNvSpPr/>
          <p:nvPr/>
        </p:nvSpPr>
        <p:spPr>
          <a:xfrm>
            <a:off x="5320800" y="1086840"/>
            <a:ext cx="1571400" cy="0"/>
          </a:xfrm>
          <a:prstGeom prst="line">
            <a:avLst/>
          </a:prstGeom>
          <a:ln w="38100">
            <a:solidFill>
              <a:srgbClr val="f5cdce"/>
            </a:solidFill>
          </a:ln>
        </p:spPr>
        <p:style>
          <a:lnRef idx="3">
            <a:schemeClr val="accent1"/>
          </a:lnRef>
          <a:fillRef idx="0">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Shape 1"/>
          <p:cNvSpPr txBox="1"/>
          <p:nvPr/>
        </p:nvSpPr>
        <p:spPr>
          <a:xfrm>
            <a:off x="603360" y="3691080"/>
            <a:ext cx="2598480" cy="1109160"/>
          </a:xfrm>
          <a:prstGeom prst="rect">
            <a:avLst/>
          </a:prstGeom>
          <a:solidFill>
            <a:srgbClr val="fdfaf6"/>
          </a:solidFill>
          <a:ln w="0">
            <a:noFill/>
          </a:ln>
        </p:spPr>
        <p:txBody>
          <a:bodyPr lIns="0" rIns="0" tIns="274320">
            <a:noAutofit/>
          </a:bodyPr>
          <a:p>
            <a:pPr algn="ctr">
              <a:lnSpc>
                <a:spcPct val="100000"/>
              </a:lnSpc>
              <a:tabLst>
                <a:tab algn="l" pos="0"/>
              </a:tabLst>
            </a:pPr>
            <a:r>
              <a:rPr b="0" lang="fr-FR" sz="1800" spc="-1" strike="noStrike" cap="all">
                <a:solidFill>
                  <a:srgbClr val="666666"/>
                </a:solidFill>
                <a:latin typeface="Arial"/>
              </a:rPr>
              <a:t>Daniélou Lavilliers</a:t>
            </a:r>
            <a:endParaRPr b="0" lang="en-US" sz="1800" spc="-1" strike="noStrike">
              <a:solidFill>
                <a:srgbClr val="1f2c8f"/>
              </a:solidFill>
              <a:latin typeface="Sabon Next LT"/>
            </a:endParaRPr>
          </a:p>
        </p:txBody>
      </p:sp>
      <p:sp>
        <p:nvSpPr>
          <p:cNvPr id="459" name="TextShape 2"/>
          <p:cNvSpPr txBox="1"/>
          <p:nvPr/>
        </p:nvSpPr>
        <p:spPr>
          <a:xfrm>
            <a:off x="761400" y="4301280"/>
            <a:ext cx="2283120" cy="364680"/>
          </a:xfrm>
          <a:prstGeom prst="rect">
            <a:avLst/>
          </a:prstGeom>
          <a:noFill/>
          <a:ln w="0">
            <a:noFill/>
          </a:ln>
        </p:spPr>
        <p:txBody>
          <a:bodyPr anchor="ctr">
            <a:noAutofit/>
          </a:bodyPr>
          <a:p>
            <a:pPr algn="ctr">
              <a:lnSpc>
                <a:spcPct val="100000"/>
              </a:lnSpc>
              <a:spcBef>
                <a:spcPts val="360"/>
              </a:spcBef>
              <a:tabLst>
                <a:tab algn="l" pos="0"/>
              </a:tabLst>
            </a:pPr>
            <a:r>
              <a:rPr b="0" lang="en-US" sz="1400" spc="-1" strike="noStrike">
                <a:solidFill>
                  <a:srgbClr val="1f2c8f"/>
                </a:solidFill>
                <a:latin typeface="Sabon Next LT"/>
              </a:rPr>
              <a:t>42 </a:t>
            </a:r>
            <a:r>
              <a:rPr b="0" lang="fr-FR" sz="1400" spc="-1" strike="noStrike">
                <a:solidFill>
                  <a:srgbClr val="1f2c8f"/>
                </a:solidFill>
                <a:latin typeface="Sabon Next LT"/>
              </a:rPr>
              <a:t>ans</a:t>
            </a:r>
            <a:r>
              <a:rPr b="0" lang="en-US" sz="1400" spc="-1" strike="noStrike">
                <a:solidFill>
                  <a:srgbClr val="1f2c8f"/>
                </a:solidFill>
                <a:latin typeface="Sabon Next LT"/>
              </a:rPr>
              <a:t> – </a:t>
            </a:r>
            <a:r>
              <a:rPr b="0" lang="fr-FR" sz="1200" spc="-1" strike="noStrike">
                <a:solidFill>
                  <a:srgbClr val="1f2c8f"/>
                </a:solidFill>
                <a:latin typeface="Sabon Next LT"/>
              </a:rPr>
              <a:t>En recherche d’emploi</a:t>
            </a:r>
            <a:endParaRPr b="0" lang="en-US" sz="1200" spc="-1" strike="noStrike">
              <a:solidFill>
                <a:srgbClr val="1f2c8f"/>
              </a:solidFill>
              <a:latin typeface="Sabon Next LT"/>
            </a:endParaRPr>
          </a:p>
        </p:txBody>
      </p:sp>
      <p:sp>
        <p:nvSpPr>
          <p:cNvPr id="460" name="TextShape 3"/>
          <p:cNvSpPr txBox="1"/>
          <p:nvPr/>
        </p:nvSpPr>
        <p:spPr>
          <a:xfrm>
            <a:off x="3990960" y="371160"/>
            <a:ext cx="4206240" cy="556560"/>
          </a:xfrm>
          <a:prstGeom prst="rect">
            <a:avLst/>
          </a:prstGeom>
          <a:noFill/>
          <a:ln w="0">
            <a:noFill/>
          </a:ln>
        </p:spPr>
        <p:txBody>
          <a:bodyPr>
            <a:noAutofit/>
          </a:bodyPr>
          <a:p>
            <a:pPr algn="ctr">
              <a:lnSpc>
                <a:spcPct val="100000"/>
              </a:lnSpc>
            </a:pPr>
            <a:r>
              <a:rPr b="1" lang="en-US" sz="3200" spc="-1" strike="noStrike" cap="all">
                <a:solidFill>
                  <a:srgbClr val="1f2c8f"/>
                </a:solidFill>
                <a:latin typeface="Arial Black"/>
              </a:rPr>
              <a:t>Persona n°3</a:t>
            </a:r>
            <a:endParaRPr b="0" lang="en-US" sz="3200" spc="-1" strike="noStrike">
              <a:solidFill>
                <a:srgbClr val="000000"/>
              </a:solidFill>
              <a:latin typeface="Sabon Next LT"/>
            </a:endParaRPr>
          </a:p>
        </p:txBody>
      </p:sp>
      <p:sp>
        <p:nvSpPr>
          <p:cNvPr id="461" name="TextShape 4"/>
          <p:cNvSpPr txBox="1"/>
          <p:nvPr/>
        </p:nvSpPr>
        <p:spPr>
          <a:xfrm>
            <a:off x="758880" y="320040"/>
            <a:ext cx="3200040" cy="273960"/>
          </a:xfrm>
          <a:prstGeom prst="rect">
            <a:avLst/>
          </a:prstGeom>
          <a:noFill/>
          <a:ln w="0">
            <a:noFill/>
          </a:ln>
        </p:spPr>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Times New Roman"/>
            </a:endParaRPr>
          </a:p>
        </p:txBody>
      </p:sp>
      <p:sp>
        <p:nvSpPr>
          <p:cNvPr id="462" name="TextShape 5"/>
          <p:cNvSpPr txBox="1"/>
          <p:nvPr/>
        </p:nvSpPr>
        <p:spPr>
          <a:xfrm>
            <a:off x="10945440" y="457200"/>
            <a:ext cx="987120" cy="273960"/>
          </a:xfrm>
          <a:prstGeom prst="rect">
            <a:avLst/>
          </a:prstGeom>
          <a:noFill/>
          <a:ln w="0">
            <a:noFill/>
          </a:ln>
        </p:spPr>
        <p:txBody>
          <a:bodyPr anchor="ctr">
            <a:noAutofit/>
          </a:bodyPr>
          <a:p>
            <a:pPr algn="ctr">
              <a:lnSpc>
                <a:spcPct val="100000"/>
              </a:lnSpc>
            </a:pPr>
            <a:fld id="{25D64DE6-CD10-403F-8361-0A19828C76D4}" type="slidenum">
              <a:rPr b="0" lang="en-US" sz="1200" spc="-1" strike="noStrike">
                <a:solidFill>
                  <a:srgbClr val="1f2c8f"/>
                </a:solidFill>
                <a:latin typeface="Arial"/>
              </a:rPr>
              <a:t>&lt;numéro&gt;</a:t>
            </a:fld>
            <a:endParaRPr b="0" lang="fr-FR" sz="1200" spc="-1" strike="noStrike">
              <a:latin typeface="Times New Roman"/>
            </a:endParaRPr>
          </a:p>
        </p:txBody>
      </p:sp>
      <p:sp>
        <p:nvSpPr>
          <p:cNvPr id="463" name="CustomShape 6"/>
          <p:cNvSpPr/>
          <p:nvPr/>
        </p:nvSpPr>
        <p:spPr>
          <a:xfrm>
            <a:off x="3748680" y="1488240"/>
            <a:ext cx="7838280" cy="1224720"/>
          </a:xfrm>
          <a:prstGeom prst="round2DiagRect">
            <a:avLst>
              <a:gd name="adj1" fmla="val 8921"/>
              <a:gd name="adj2" fmla="val 0"/>
            </a:avLst>
          </a:prstGeom>
          <a:solidFill>
            <a:srgbClr val="ccbe89"/>
          </a:solidFill>
          <a:ln>
            <a:solidFill>
              <a:schemeClr val="accent5">
                <a:lumMod val="50000"/>
              </a:schemeClr>
            </a:solidFill>
          </a:ln>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pPr>
            <a:r>
              <a:rPr b="0" lang="fr-FR" sz="1800" spc="-1" strike="noStrike" u="sng">
                <a:solidFill>
                  <a:srgbClr val="fdfaf6"/>
                </a:solidFill>
                <a:uFillTx/>
                <a:latin typeface="Sabon Next LT"/>
              </a:rPr>
              <a:t>Caractéristiques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Fait l’école à la maison pour ses 2 enfants de âgés de 7 et 9 ans</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Ancien professeur des écoles (Primaire), en recherche d’emploi depuis 3 ans</a:t>
            </a:r>
            <a:endParaRPr b="0" lang="fr-FR" sz="1800" spc="-1" strike="noStrike">
              <a:latin typeface="Arial"/>
            </a:endParaRPr>
          </a:p>
        </p:txBody>
      </p:sp>
      <p:sp>
        <p:nvSpPr>
          <p:cNvPr id="464" name="CustomShape 7"/>
          <p:cNvSpPr/>
          <p:nvPr/>
        </p:nvSpPr>
        <p:spPr>
          <a:xfrm>
            <a:off x="3387240" y="3287880"/>
            <a:ext cx="8561160" cy="1329840"/>
          </a:xfrm>
          <a:prstGeom prst="round2DiagRect">
            <a:avLst>
              <a:gd name="adj1" fmla="val 8921"/>
              <a:gd name="adj2" fmla="val 0"/>
            </a:avLst>
          </a:prstGeom>
          <a:solidFill>
            <a:srgbClr val="aac3e8"/>
          </a:solidFill>
          <a:ln>
            <a:solidFill>
              <a:srgbClr val="002060"/>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0" lang="fr-FR" sz="1800" spc="-1" strike="noStrike" u="sng">
                <a:solidFill>
                  <a:srgbClr val="fdfaf6"/>
                </a:solidFill>
                <a:uFillTx/>
                <a:latin typeface="Sabon Next LT"/>
              </a:rPr>
              <a:t>Objectifs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Apprendre à ses enfants les différentes matières de manière plus ludique</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Envoyer ses enfants au collège sans qu’ils ne soit en retard dans certaines matières et si possible d’avoir de l’avance pour pouvoir s’en vanter auprès de leurs futurs amis.</a:t>
            </a:r>
            <a:endParaRPr b="0" lang="fr-FR" sz="1800" spc="-1" strike="noStrike">
              <a:latin typeface="Arial"/>
            </a:endParaRPr>
          </a:p>
        </p:txBody>
      </p:sp>
      <p:sp>
        <p:nvSpPr>
          <p:cNvPr id="465" name="CustomShape 8"/>
          <p:cNvSpPr/>
          <p:nvPr/>
        </p:nvSpPr>
        <p:spPr>
          <a:xfrm>
            <a:off x="1167480" y="5193000"/>
            <a:ext cx="9852480" cy="1461960"/>
          </a:xfrm>
          <a:prstGeom prst="round2DiagRect">
            <a:avLst>
              <a:gd name="adj1" fmla="val 8216"/>
              <a:gd name="adj2" fmla="val 0"/>
            </a:avLst>
          </a:prstGeom>
          <a:solidFill>
            <a:srgbClr val="de8c8c"/>
          </a:solidFill>
          <a:ln>
            <a:solidFill>
              <a:srgbClr val="c00000"/>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0" lang="fr-FR" sz="1800" spc="-1" strike="noStrike" u="sng">
                <a:solidFill>
                  <a:srgbClr val="fdfaf6"/>
                </a:solidFill>
                <a:uFillTx/>
                <a:latin typeface="Sabon Next LT"/>
              </a:rPr>
              <a:t>Scénarios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Suite au conseil d’un ami, ils se servent du site web comme moyen d’apprentissage avec ses enfants pour un apprentissage plus ludique et plus amusant.</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Installation de l’application régulière et augmentation des difficultés toutes les semaines pour une amélioration dans les matières telles que les mathématiques.</a:t>
            </a:r>
            <a:endParaRPr b="0" lang="fr-FR" sz="1800" spc="-1" strike="noStrike">
              <a:latin typeface="Arial"/>
            </a:endParaRPr>
          </a:p>
        </p:txBody>
      </p:sp>
      <p:pic>
        <p:nvPicPr>
          <p:cNvPr id="466" name="Picture 2" descr=""/>
          <p:cNvPicPr/>
          <p:nvPr/>
        </p:nvPicPr>
        <p:blipFill>
          <a:blip r:embed="rId1"/>
          <a:stretch/>
        </p:blipFill>
        <p:spPr>
          <a:xfrm>
            <a:off x="603360" y="1093680"/>
            <a:ext cx="2596680" cy="25966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extShape 1"/>
          <p:cNvSpPr txBox="1"/>
          <p:nvPr/>
        </p:nvSpPr>
        <p:spPr>
          <a:xfrm>
            <a:off x="6095880" y="210240"/>
            <a:ext cx="4221000" cy="767880"/>
          </a:xfrm>
          <a:prstGeom prst="rect">
            <a:avLst/>
          </a:prstGeom>
          <a:noFill/>
          <a:ln w="0">
            <a:noFill/>
          </a:ln>
        </p:spPr>
        <p:txBody>
          <a:bodyPr>
            <a:noAutofit/>
          </a:bodyPr>
          <a:p>
            <a:pPr>
              <a:lnSpc>
                <a:spcPct val="100000"/>
              </a:lnSpc>
            </a:pPr>
            <a:r>
              <a:rPr b="1" lang="fr-FR" sz="4400" spc="-1" strike="noStrike" cap="all">
                <a:solidFill>
                  <a:srgbClr val="1f2c8f"/>
                </a:solidFill>
                <a:latin typeface="Arial Black"/>
              </a:rPr>
              <a:t>User-Story</a:t>
            </a:r>
            <a:endParaRPr b="0" lang="en-US" sz="4400" spc="-1" strike="noStrike">
              <a:solidFill>
                <a:srgbClr val="000000"/>
              </a:solidFill>
              <a:latin typeface="Sabon Next LT"/>
            </a:endParaRPr>
          </a:p>
        </p:txBody>
      </p:sp>
      <p:sp>
        <p:nvSpPr>
          <p:cNvPr id="468" name="TextShape 2"/>
          <p:cNvSpPr txBox="1"/>
          <p:nvPr/>
        </p:nvSpPr>
        <p:spPr>
          <a:xfrm>
            <a:off x="3761280" y="1850040"/>
            <a:ext cx="6766200" cy="4111560"/>
          </a:xfrm>
          <a:prstGeom prst="rect">
            <a:avLst/>
          </a:prstGeom>
          <a:noFill/>
          <a:ln w="0">
            <a:noFill/>
          </a:ln>
        </p:spPr>
        <p:txBody>
          <a:bodyPr>
            <a:noAutofit/>
          </a:bodyPr>
          <a:p>
            <a:pPr>
              <a:lnSpc>
                <a:spcPct val="100000"/>
              </a:lnSpc>
              <a:spcBef>
                <a:spcPts val="360"/>
              </a:spcBef>
              <a:tabLst>
                <a:tab algn="l" pos="0"/>
              </a:tabLst>
            </a:pPr>
            <a:r>
              <a:rPr b="1" lang="fr-FR" sz="1600" spc="-1" strike="noStrike" u="sng">
                <a:solidFill>
                  <a:srgbClr val="1f2c8f"/>
                </a:solidFill>
                <a:uFillTx/>
                <a:latin typeface="Sabon Next LT"/>
              </a:rPr>
              <a:t>En tant </a:t>
            </a:r>
            <a:r>
              <a:rPr b="0" lang="fr-FR" sz="1500" spc="-1" strike="noStrike">
                <a:solidFill>
                  <a:srgbClr val="1f2c8f"/>
                </a:solidFill>
                <a:latin typeface="Sabon Next LT"/>
              </a:rPr>
              <a:t>que Père/Enseignant</a:t>
            </a:r>
            <a:endParaRPr b="0" lang="en-US" sz="1500" spc="-1" strike="noStrike">
              <a:solidFill>
                <a:srgbClr val="1f2c8f"/>
              </a:solidFill>
              <a:latin typeface="Sabon Next LT"/>
            </a:endParaRPr>
          </a:p>
          <a:p>
            <a:pPr>
              <a:lnSpc>
                <a:spcPct val="100000"/>
              </a:lnSpc>
              <a:spcBef>
                <a:spcPts val="360"/>
              </a:spcBef>
              <a:tabLst>
                <a:tab algn="l" pos="0"/>
              </a:tabLst>
            </a:pPr>
            <a:r>
              <a:rPr b="1" lang="fr-FR" sz="1600" spc="-1" strike="noStrike" u="sng">
                <a:solidFill>
                  <a:srgbClr val="1f2c8f"/>
                </a:solidFill>
                <a:uFillTx/>
                <a:latin typeface="Sabon Next LT"/>
              </a:rPr>
              <a:t>Je veux </a:t>
            </a:r>
            <a:r>
              <a:rPr b="0" lang="fr-FR" sz="1500" spc="-1" strike="noStrike">
                <a:solidFill>
                  <a:srgbClr val="1f2c8f"/>
                </a:solidFill>
                <a:latin typeface="Sabon Next LT"/>
              </a:rPr>
              <a:t>passer du bon temps avec mes enfants tout en leur apprenant des choses.</a:t>
            </a:r>
            <a:endParaRPr b="0" lang="en-US" sz="15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Afin qu’ils ne s’ennuient pas et qu’ils fassent des activités amusantes.</a:t>
            </a:r>
            <a:endParaRPr b="0" lang="en-US" sz="1500" spc="-1" strike="noStrike">
              <a:solidFill>
                <a:srgbClr val="1f2c8f"/>
              </a:solidFill>
              <a:latin typeface="Sabon Next LT"/>
            </a:endParaRPr>
          </a:p>
          <a:p>
            <a:pPr>
              <a:lnSpc>
                <a:spcPct val="100000"/>
              </a:lnSpc>
              <a:spcBef>
                <a:spcPts val="360"/>
              </a:spcBef>
              <a:tabLst>
                <a:tab algn="l" pos="0"/>
              </a:tabLst>
            </a:pPr>
            <a:r>
              <a:rPr b="1" lang="fr-FR" sz="1600" spc="-1" strike="noStrike" u="sng">
                <a:solidFill>
                  <a:srgbClr val="1f2c8f"/>
                </a:solidFill>
                <a:uFillTx/>
                <a:latin typeface="Sabon Next LT"/>
              </a:rPr>
              <a:t>Confirmation:</a:t>
            </a:r>
            <a:endParaRPr b="0" lang="en-US" sz="16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1)  Lorsque nous sommes plusieurs dans une partie nous nous amusons beaucoup et rigolons également.</a:t>
            </a:r>
            <a:endParaRPr b="0" lang="en-US" sz="15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2) Je peux utiliser cette solution d’apprentissage sur plusieurs niveaux scolaires.</a:t>
            </a:r>
            <a:endParaRPr b="0" lang="en-US" sz="15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3) Si possible je peux voir la progression après certaines parties et voir où est-ce que j’ai essayé de mettre des pièces à la mauvaise place.</a:t>
            </a:r>
            <a:endParaRPr b="0" lang="en-US" sz="1500" spc="-1" strike="noStrike">
              <a:solidFill>
                <a:srgbClr val="1f2c8f"/>
              </a:solidFill>
              <a:latin typeface="Sabon Next LT"/>
            </a:endParaRPr>
          </a:p>
        </p:txBody>
      </p:sp>
      <p:sp>
        <p:nvSpPr>
          <p:cNvPr id="469"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8BB5C6D8-53E6-4F45-B1B7-64ED6805C183}" type="slidenum">
              <a:rPr b="0" lang="en-US" sz="1200" spc="-1" strike="noStrike">
                <a:solidFill>
                  <a:srgbClr val="1f2c8f"/>
                </a:solidFill>
                <a:latin typeface="Arial"/>
              </a:rPr>
              <a:t>&lt;numéro&gt;</a:t>
            </a:fld>
            <a:endParaRPr b="0" lang="fr-FR" sz="1200" spc="-1" strike="noStrike">
              <a:latin typeface="Times New Roman"/>
            </a:endParaRPr>
          </a:p>
        </p:txBody>
      </p:sp>
      <p:sp>
        <p:nvSpPr>
          <p:cNvPr id="470" name="CustomShape 4"/>
          <p:cNvSpPr/>
          <p:nvPr/>
        </p:nvSpPr>
        <p:spPr>
          <a:xfrm>
            <a:off x="4224600" y="448200"/>
            <a:ext cx="3200040" cy="273960"/>
          </a:xfrm>
          <a:prstGeom prst="rect">
            <a:avLst/>
          </a:prstGeom>
          <a:noFill/>
          <a:ln w="0">
            <a:noFill/>
          </a:ln>
        </p:spPr>
        <p:style>
          <a:lnRef idx="0"/>
          <a:fillRef idx="0"/>
          <a:effectRef idx="0"/>
          <a:fontRef idx="minor"/>
        </p:style>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extShape 1"/>
          <p:cNvSpPr txBox="1"/>
          <p:nvPr/>
        </p:nvSpPr>
        <p:spPr>
          <a:xfrm>
            <a:off x="10945440" y="457200"/>
            <a:ext cx="987120" cy="273960"/>
          </a:xfrm>
          <a:prstGeom prst="rect">
            <a:avLst/>
          </a:prstGeom>
          <a:noFill/>
          <a:ln w="0">
            <a:noFill/>
          </a:ln>
        </p:spPr>
        <p:txBody>
          <a:bodyPr anchor="ctr">
            <a:noAutofit/>
          </a:bodyPr>
          <a:p>
            <a:pPr algn="ctr">
              <a:lnSpc>
                <a:spcPct val="100000"/>
              </a:lnSpc>
            </a:pPr>
            <a:fld id="{97877B07-130D-4F4E-99F9-46C2CB4A618D}" type="slidenum">
              <a:rPr b="0" lang="en-US" sz="1200" spc="-1" strike="noStrike">
                <a:solidFill>
                  <a:srgbClr val="1f2c8f"/>
                </a:solidFill>
                <a:latin typeface="Arial"/>
              </a:rPr>
              <a:t>&lt;numéro&gt;</a:t>
            </a:fld>
            <a:endParaRPr b="0" lang="fr-FR" sz="1200" spc="-1" strike="noStrike">
              <a:latin typeface="Times New Roman"/>
            </a:endParaRPr>
          </a:p>
        </p:txBody>
      </p:sp>
      <p:sp>
        <p:nvSpPr>
          <p:cNvPr id="472" name="CustomShape 2"/>
          <p:cNvSpPr/>
          <p:nvPr/>
        </p:nvSpPr>
        <p:spPr>
          <a:xfrm>
            <a:off x="762120" y="178920"/>
            <a:ext cx="10670760" cy="767880"/>
          </a:xfrm>
          <a:prstGeom prst="rect">
            <a:avLst/>
          </a:prstGeom>
          <a:noFill/>
          <a:ln w="0">
            <a:noFill/>
          </a:ln>
        </p:spPr>
        <p:style>
          <a:lnRef idx="0"/>
          <a:fillRef idx="0"/>
          <a:effectRef idx="0"/>
          <a:fontRef idx="minor"/>
        </p:style>
        <p:txBody>
          <a:bodyPr lIns="90000" rIns="90000" tIns="45000" bIns="45000">
            <a:noAutofit/>
          </a:bodyPr>
          <a:p>
            <a:pPr algn="ctr">
              <a:lnSpc>
                <a:spcPts val="4876"/>
              </a:lnSpc>
            </a:pPr>
            <a:r>
              <a:rPr b="1" lang="en-US" sz="3600" spc="-1" strike="noStrike" cap="all">
                <a:solidFill>
                  <a:srgbClr val="1f2c8f"/>
                </a:solidFill>
                <a:latin typeface="Arial Black"/>
              </a:rPr>
              <a:t>User-stories (Dessins BD)</a:t>
            </a:r>
            <a:endParaRPr b="0" lang="fr-FR" sz="3600" spc="-1" strike="noStrike">
              <a:latin typeface="Arial"/>
            </a:endParaRPr>
          </a:p>
        </p:txBody>
      </p:sp>
      <p:sp>
        <p:nvSpPr>
          <p:cNvPr id="473" name="TextShape 3"/>
          <p:cNvSpPr txBox="1"/>
          <p:nvPr/>
        </p:nvSpPr>
        <p:spPr>
          <a:xfrm>
            <a:off x="758880" y="320040"/>
            <a:ext cx="3200040" cy="273960"/>
          </a:xfrm>
          <a:prstGeom prst="rect">
            <a:avLst/>
          </a:prstGeom>
          <a:noFill/>
          <a:ln w="0">
            <a:noFill/>
          </a:ln>
        </p:spPr>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Times New Roman"/>
            </a:endParaRPr>
          </a:p>
        </p:txBody>
      </p:sp>
      <p:pic>
        <p:nvPicPr>
          <p:cNvPr id="474" name="Picture 2" descr=""/>
          <p:cNvPicPr/>
          <p:nvPr/>
        </p:nvPicPr>
        <p:blipFill>
          <a:blip r:embed="rId1"/>
          <a:stretch/>
        </p:blipFill>
        <p:spPr>
          <a:xfrm>
            <a:off x="1775520" y="866520"/>
            <a:ext cx="3900960" cy="5671080"/>
          </a:xfrm>
          <a:prstGeom prst="rect">
            <a:avLst/>
          </a:prstGeom>
          <a:ln w="0">
            <a:noFill/>
          </a:ln>
        </p:spPr>
      </p:pic>
      <p:pic>
        <p:nvPicPr>
          <p:cNvPr id="475" name="Picture 4" descr=""/>
          <p:cNvPicPr/>
          <p:nvPr/>
        </p:nvPicPr>
        <p:blipFill>
          <a:blip r:embed="rId2"/>
          <a:stretch/>
        </p:blipFill>
        <p:spPr>
          <a:xfrm>
            <a:off x="6515280" y="866520"/>
            <a:ext cx="3800160" cy="5671080"/>
          </a:xfrm>
          <a:prstGeom prst="rect">
            <a:avLst/>
          </a:prstGeom>
          <a:ln w="0">
            <a:noFill/>
          </a:ln>
        </p:spPr>
      </p:pic>
      <p:sp>
        <p:nvSpPr>
          <p:cNvPr id="476" name="CustomShape 4"/>
          <p:cNvSpPr/>
          <p:nvPr/>
        </p:nvSpPr>
        <p:spPr>
          <a:xfrm>
            <a:off x="284760" y="3557880"/>
            <a:ext cx="1371600" cy="63900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fr-FR" sz="1800" spc="-1" strike="noStrike">
                <a:solidFill>
                  <a:srgbClr val="000000"/>
                </a:solidFill>
                <a:latin typeface="Sabon Next LT"/>
              </a:rPr>
              <a:t>Persona 2</a:t>
            </a:r>
            <a:endParaRPr b="0" lang="fr-FR" sz="1800" spc="-1" strike="noStrike">
              <a:latin typeface="Arial"/>
            </a:endParaRPr>
          </a:p>
          <a:p>
            <a:pPr algn="r">
              <a:lnSpc>
                <a:spcPct val="100000"/>
              </a:lnSpc>
            </a:pPr>
            <a:r>
              <a:rPr b="0" lang="fr-FR" sz="1800" spc="-1" strike="noStrike">
                <a:solidFill>
                  <a:srgbClr val="000000"/>
                </a:solidFill>
                <a:latin typeface="Sabon Next LT"/>
              </a:rPr>
              <a:t>Luca</a:t>
            </a:r>
            <a:endParaRPr b="0" lang="fr-FR" sz="1800" spc="-1" strike="noStrike">
              <a:latin typeface="Arial"/>
            </a:endParaRPr>
          </a:p>
        </p:txBody>
      </p:sp>
      <p:sp>
        <p:nvSpPr>
          <p:cNvPr id="477" name="CustomShape 5"/>
          <p:cNvSpPr/>
          <p:nvPr/>
        </p:nvSpPr>
        <p:spPr>
          <a:xfrm>
            <a:off x="10433520" y="3557880"/>
            <a:ext cx="155484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Sabon Next LT"/>
              </a:rPr>
              <a:t>Persona n°3</a:t>
            </a:r>
            <a:endParaRPr b="0" lang="fr-FR" sz="1800" spc="-1" strike="noStrike">
              <a:latin typeface="Arial"/>
            </a:endParaRPr>
          </a:p>
          <a:p>
            <a:pPr>
              <a:lnSpc>
                <a:spcPct val="100000"/>
              </a:lnSpc>
            </a:pPr>
            <a:r>
              <a:rPr b="0" lang="fr-FR" sz="1800" spc="-1" strike="noStrike">
                <a:solidFill>
                  <a:srgbClr val="000000"/>
                </a:solidFill>
                <a:latin typeface="Sabon Next LT"/>
              </a:rPr>
              <a:t>Daniélou</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586440" y="3968280"/>
            <a:ext cx="11170800" cy="4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479" name="Picture 5" descr=""/>
          <p:cNvPicPr/>
          <p:nvPr/>
        </p:nvPicPr>
        <p:blipFill>
          <a:blip r:embed="rId1"/>
          <a:srcRect l="7039" t="564" r="6919" b="1426"/>
          <a:stretch/>
        </p:blipFill>
        <p:spPr>
          <a:xfrm>
            <a:off x="1165320" y="1096560"/>
            <a:ext cx="4278960" cy="2741760"/>
          </a:xfrm>
          <a:prstGeom prst="rect">
            <a:avLst/>
          </a:prstGeom>
          <a:ln w="0">
            <a:noFill/>
          </a:ln>
        </p:spPr>
      </p:pic>
      <p:sp>
        <p:nvSpPr>
          <p:cNvPr id="480" name="TextShape 2"/>
          <p:cNvSpPr txBox="1"/>
          <p:nvPr/>
        </p:nvSpPr>
        <p:spPr>
          <a:xfrm>
            <a:off x="903960" y="261720"/>
            <a:ext cx="10670760" cy="767880"/>
          </a:xfrm>
          <a:prstGeom prst="rect">
            <a:avLst/>
          </a:prstGeom>
          <a:noFill/>
          <a:ln w="0">
            <a:noFill/>
          </a:ln>
        </p:spPr>
        <p:txBody>
          <a:bodyPr>
            <a:noAutofit/>
          </a:bodyPr>
          <a:p>
            <a:pPr algn="ctr">
              <a:lnSpc>
                <a:spcPct val="100000"/>
              </a:lnSpc>
            </a:pPr>
            <a:r>
              <a:rPr b="1" lang="en-US" sz="4400" spc="-1" strike="noStrike" cap="all">
                <a:solidFill>
                  <a:srgbClr val="1f2c8f"/>
                </a:solidFill>
                <a:latin typeface="Arial Black"/>
              </a:rPr>
              <a:t>Menu </a:t>
            </a:r>
            <a:r>
              <a:rPr b="1" lang="en-US" sz="4400" spc="-1" strike="noStrike" cap="all">
                <a:solidFill>
                  <a:srgbClr val="1f2c8f"/>
                </a:solidFill>
                <a:latin typeface="Wingdings"/>
              </a:rPr>
              <a:t></a:t>
            </a:r>
            <a:r>
              <a:rPr b="1" lang="en-US" sz="4400" spc="-1" strike="noStrike" cap="all">
                <a:solidFill>
                  <a:srgbClr val="1f2c8f"/>
                </a:solidFill>
                <a:latin typeface="Arial Black"/>
              </a:rPr>
              <a:t> Jouer</a:t>
            </a:r>
            <a:endParaRPr b="0" lang="en-US" sz="4400" spc="-1" strike="noStrike">
              <a:solidFill>
                <a:srgbClr val="000000"/>
              </a:solidFill>
              <a:latin typeface="Sabon Next LT"/>
            </a:endParaRPr>
          </a:p>
        </p:txBody>
      </p:sp>
      <p:sp>
        <p:nvSpPr>
          <p:cNvPr id="481"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A71988F3-063C-4680-9649-4D7833046DF9}" type="slidenum">
              <a:rPr b="0" lang="en-US" sz="1200" spc="-1" strike="noStrike">
                <a:solidFill>
                  <a:srgbClr val="1f2c8f"/>
                </a:solidFill>
                <a:latin typeface="Arial"/>
              </a:rPr>
              <a:t>&lt;numéro&gt;</a:t>
            </a:fld>
            <a:endParaRPr b="0" lang="fr-FR" sz="1200" spc="-1" strike="noStrike">
              <a:latin typeface="Times New Roman"/>
            </a:endParaRPr>
          </a:p>
        </p:txBody>
      </p:sp>
      <p:pic>
        <p:nvPicPr>
          <p:cNvPr id="482" name="Picture 31" descr="Shape&#10;&#10;Description automatically generated with low confidence"/>
          <p:cNvPicPr/>
          <p:nvPr/>
        </p:nvPicPr>
        <p:blipFill>
          <a:blip r:embed="rId2"/>
          <a:stretch/>
        </p:blipFill>
        <p:spPr>
          <a:xfrm>
            <a:off x="3532680" y="2480760"/>
            <a:ext cx="319320" cy="319320"/>
          </a:xfrm>
          <a:prstGeom prst="rect">
            <a:avLst/>
          </a:prstGeom>
          <a:ln w="0">
            <a:noFill/>
          </a:ln>
        </p:spPr>
      </p:pic>
      <p:pic>
        <p:nvPicPr>
          <p:cNvPr id="483" name="Picture 10" descr=""/>
          <p:cNvPicPr/>
          <p:nvPr/>
        </p:nvPicPr>
        <p:blipFill>
          <a:blip r:embed="rId3"/>
          <a:srcRect l="7416" t="971" r="7416" b="1387"/>
          <a:stretch/>
        </p:blipFill>
        <p:spPr>
          <a:xfrm>
            <a:off x="6087240" y="3057480"/>
            <a:ext cx="5487480" cy="3538440"/>
          </a:xfrm>
          <a:prstGeom prst="rect">
            <a:avLst/>
          </a:prstGeom>
          <a:ln w="0">
            <a:noFill/>
          </a:ln>
        </p:spPr>
      </p:pic>
      <p:pic>
        <p:nvPicPr>
          <p:cNvPr id="484" name="Picture 38" descr="Shape&#10;&#10;Description automatically generated with low confidence"/>
          <p:cNvPicPr/>
          <p:nvPr/>
        </p:nvPicPr>
        <p:blipFill>
          <a:blip r:embed="rId4"/>
          <a:stretch/>
        </p:blipFill>
        <p:spPr>
          <a:xfrm>
            <a:off x="6714720" y="4499280"/>
            <a:ext cx="279360" cy="279360"/>
          </a:xfrm>
          <a:prstGeom prst="rect">
            <a:avLst/>
          </a:prstGeom>
          <a:ln w="0">
            <a:noFill/>
          </a:ln>
        </p:spPr>
      </p:pic>
      <p:sp>
        <p:nvSpPr>
          <p:cNvPr id="485" name="CustomShape 4"/>
          <p:cNvSpPr/>
          <p:nvPr/>
        </p:nvSpPr>
        <p:spPr>
          <a:xfrm>
            <a:off x="6987600" y="4658040"/>
            <a:ext cx="1031760" cy="45504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sp>
        <p:nvSpPr>
          <p:cNvPr id="486" name="CustomShape 5"/>
          <p:cNvSpPr/>
          <p:nvPr/>
        </p:nvSpPr>
        <p:spPr>
          <a:xfrm>
            <a:off x="8025480" y="4026240"/>
            <a:ext cx="279360" cy="2173320"/>
          </a:xfrm>
          <a:prstGeom prst="leftBrace">
            <a:avLst>
              <a:gd name="adj1" fmla="val 63828"/>
              <a:gd name="adj2" fmla="val 50000"/>
            </a:avLst>
          </a:prstGeom>
          <a:noFill/>
          <a:ln>
            <a:solidFill>
              <a:srgbClr val="de8c8c"/>
            </a:solidFill>
          </a:ln>
        </p:spPr>
        <p:style>
          <a:lnRef idx="3">
            <a:schemeClr val="accent2"/>
          </a:lnRef>
          <a:fillRef idx="0">
            <a:schemeClr val="accent2"/>
          </a:fillRef>
          <a:effectRef idx="2">
            <a:schemeClr val="accent2"/>
          </a:effectRef>
          <a:fontRef idx="minor"/>
        </p:style>
      </p:sp>
      <p:sp>
        <p:nvSpPr>
          <p:cNvPr id="487" name="CustomShape 6"/>
          <p:cNvSpPr/>
          <p:nvPr/>
        </p:nvSpPr>
        <p:spPr>
          <a:xfrm>
            <a:off x="3830040" y="2697120"/>
            <a:ext cx="2409120" cy="106668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pic>
        <p:nvPicPr>
          <p:cNvPr id="488" name="Picture 13" descr=""/>
          <p:cNvPicPr/>
          <p:nvPr/>
        </p:nvPicPr>
        <p:blipFill>
          <a:blip r:embed="rId5"/>
          <a:srcRect l="7416" t="971" r="7416" b="1251"/>
          <a:stretch/>
        </p:blipFill>
        <p:spPr>
          <a:xfrm>
            <a:off x="586440" y="3927600"/>
            <a:ext cx="4381920" cy="2829600"/>
          </a:xfrm>
          <a:prstGeom prst="rect">
            <a:avLst/>
          </a:prstGeom>
          <a:ln w="0">
            <a:noFill/>
          </a:ln>
        </p:spPr>
      </p:pic>
      <p:pic>
        <p:nvPicPr>
          <p:cNvPr id="489" name="Picture 14" descr="Shape&#10;&#10;Description automatically generated with low confidence"/>
          <p:cNvPicPr/>
          <p:nvPr/>
        </p:nvPicPr>
        <p:blipFill>
          <a:blip r:embed="rId6"/>
          <a:stretch/>
        </p:blipFill>
        <p:spPr>
          <a:xfrm>
            <a:off x="1360800" y="3542760"/>
            <a:ext cx="319320" cy="319320"/>
          </a:xfrm>
          <a:prstGeom prst="rect">
            <a:avLst/>
          </a:prstGeom>
          <a:ln w="0">
            <a:noFill/>
          </a:ln>
        </p:spPr>
      </p:pic>
      <p:sp>
        <p:nvSpPr>
          <p:cNvPr id="490" name="CustomShape 7"/>
          <p:cNvSpPr/>
          <p:nvPr/>
        </p:nvSpPr>
        <p:spPr>
          <a:xfrm flipH="1">
            <a:off x="1357200" y="3786840"/>
            <a:ext cx="74160" cy="36180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sp>
        <p:nvSpPr>
          <p:cNvPr id="491" name="CustomShape 8"/>
          <p:cNvSpPr/>
          <p:nvPr/>
        </p:nvSpPr>
        <p:spPr>
          <a:xfrm>
            <a:off x="3143160" y="921600"/>
            <a:ext cx="8431560" cy="767880"/>
          </a:xfrm>
          <a:prstGeom prst="rect">
            <a:avLst/>
          </a:prstGeom>
          <a:noFill/>
          <a:ln w="0">
            <a:noFill/>
          </a:ln>
        </p:spPr>
        <p:style>
          <a:lnRef idx="0"/>
          <a:fillRef idx="0"/>
          <a:effectRef idx="0"/>
          <a:fontRef idx="minor"/>
        </p:style>
        <p:txBody>
          <a:bodyPr>
            <a:normAutofit/>
          </a:bodyPr>
          <a:p>
            <a:pPr algn="ctr">
              <a:lnSpc>
                <a:spcPct val="100000"/>
              </a:lnSpc>
            </a:pPr>
            <a:r>
              <a:rPr b="1" lang="en-US" sz="4400" spc="-1" strike="noStrike" cap="all">
                <a:solidFill>
                  <a:srgbClr val="1f2c8f"/>
                </a:solidFill>
                <a:latin typeface="Arial Black"/>
              </a:rPr>
              <a:t> </a:t>
            </a:r>
            <a:r>
              <a:rPr b="1" lang="en-US" sz="4400" spc="-1" strike="noStrike" cap="all">
                <a:solidFill>
                  <a:srgbClr val="1f2c8f"/>
                </a:solidFill>
                <a:latin typeface="Wingdings"/>
              </a:rPr>
              <a:t></a:t>
            </a:r>
            <a:r>
              <a:rPr b="1" lang="en-US" sz="4400" spc="-1" strike="noStrike" cap="all">
                <a:solidFill>
                  <a:srgbClr val="1f2c8f"/>
                </a:solidFill>
                <a:latin typeface="Arial Black"/>
              </a:rPr>
              <a:t> </a:t>
            </a:r>
            <a:r>
              <a:rPr b="1" lang="en-US" sz="4400" spc="-1" strike="noStrike" cap="all">
                <a:solidFill>
                  <a:srgbClr val="1f2c8f"/>
                </a:solidFill>
                <a:latin typeface="Arial Black"/>
              </a:rPr>
              <a:t>Regles</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Picture 3" descr=""/>
          <p:cNvPicPr/>
          <p:nvPr/>
        </p:nvPicPr>
        <p:blipFill>
          <a:blip r:embed="rId1"/>
          <a:srcRect l="7416" t="971" r="7416" b="1387"/>
          <a:stretch/>
        </p:blipFill>
        <p:spPr>
          <a:xfrm>
            <a:off x="2819880" y="1044720"/>
            <a:ext cx="4095000" cy="2640600"/>
          </a:xfrm>
          <a:prstGeom prst="rect">
            <a:avLst/>
          </a:prstGeom>
          <a:ln w="0">
            <a:noFill/>
          </a:ln>
        </p:spPr>
      </p:pic>
      <p:sp>
        <p:nvSpPr>
          <p:cNvPr id="493" name="TextShape 1"/>
          <p:cNvSpPr txBox="1"/>
          <p:nvPr/>
        </p:nvSpPr>
        <p:spPr>
          <a:xfrm>
            <a:off x="681480" y="205920"/>
            <a:ext cx="10263600" cy="767880"/>
          </a:xfrm>
          <a:prstGeom prst="rect">
            <a:avLst/>
          </a:prstGeom>
          <a:noFill/>
          <a:ln w="0">
            <a:noFill/>
          </a:ln>
        </p:spPr>
        <p:txBody>
          <a:bodyPr>
            <a:noAutofit/>
          </a:bodyPr>
          <a:p>
            <a:pPr algn="ctr">
              <a:lnSpc>
                <a:spcPct val="100000"/>
              </a:lnSpc>
            </a:pPr>
            <a:r>
              <a:rPr b="1" lang="en-US" sz="4400" spc="-1" strike="noStrike" cap="all">
                <a:solidFill>
                  <a:srgbClr val="1f2c8f"/>
                </a:solidFill>
                <a:latin typeface="Arial Black"/>
              </a:rPr>
              <a:t>Jouer</a:t>
            </a:r>
            <a:endParaRPr b="0" lang="en-US" sz="4400" spc="-1" strike="noStrike">
              <a:solidFill>
                <a:srgbClr val="000000"/>
              </a:solidFill>
              <a:latin typeface="Sabon Next LT"/>
            </a:endParaRPr>
          </a:p>
        </p:txBody>
      </p:sp>
      <p:sp>
        <p:nvSpPr>
          <p:cNvPr id="494" name="TextShape 2"/>
          <p:cNvSpPr txBox="1"/>
          <p:nvPr/>
        </p:nvSpPr>
        <p:spPr>
          <a:xfrm>
            <a:off x="10945440" y="457200"/>
            <a:ext cx="987120" cy="273960"/>
          </a:xfrm>
          <a:prstGeom prst="rect">
            <a:avLst/>
          </a:prstGeom>
          <a:noFill/>
          <a:ln w="0">
            <a:noFill/>
          </a:ln>
        </p:spPr>
        <p:txBody>
          <a:bodyPr anchor="ctr">
            <a:noAutofit/>
          </a:bodyPr>
          <a:p>
            <a:pPr algn="ctr">
              <a:lnSpc>
                <a:spcPct val="100000"/>
              </a:lnSpc>
            </a:pPr>
            <a:fld id="{371F32AE-C0F8-4BE8-B4D0-22E97A40C2E2}" type="slidenum">
              <a:rPr b="0" lang="en-US" sz="1200" spc="-1" strike="noStrike">
                <a:solidFill>
                  <a:srgbClr val="1f2c8f"/>
                </a:solidFill>
                <a:latin typeface="Arial"/>
              </a:rPr>
              <a:t>&lt;numéro&gt;</a:t>
            </a:fld>
            <a:endParaRPr b="0" lang="fr-FR" sz="1200" spc="-1" strike="noStrike">
              <a:latin typeface="Times New Roman"/>
            </a:endParaRPr>
          </a:p>
        </p:txBody>
      </p:sp>
      <p:sp>
        <p:nvSpPr>
          <p:cNvPr id="495" name="CustomShape 3"/>
          <p:cNvSpPr/>
          <p:nvPr/>
        </p:nvSpPr>
        <p:spPr>
          <a:xfrm>
            <a:off x="586440" y="3968280"/>
            <a:ext cx="11170800" cy="4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496" name="Picture 38" descr="Shape&#10;&#10;Description automatically generated with low confidence"/>
          <p:cNvPicPr/>
          <p:nvPr/>
        </p:nvPicPr>
        <p:blipFill>
          <a:blip r:embed="rId2"/>
          <a:stretch/>
        </p:blipFill>
        <p:spPr>
          <a:xfrm>
            <a:off x="3169800" y="3490200"/>
            <a:ext cx="257040" cy="257040"/>
          </a:xfrm>
          <a:prstGeom prst="rect">
            <a:avLst/>
          </a:prstGeom>
          <a:ln w="0">
            <a:noFill/>
          </a:ln>
        </p:spPr>
      </p:pic>
      <p:pic>
        <p:nvPicPr>
          <p:cNvPr id="497" name="Picture 44" descr="Shape&#10;&#10;Description automatically generated with low confidence"/>
          <p:cNvPicPr/>
          <p:nvPr/>
        </p:nvPicPr>
        <p:blipFill>
          <a:blip r:embed="rId3"/>
          <a:stretch/>
        </p:blipFill>
        <p:spPr>
          <a:xfrm>
            <a:off x="6350040" y="3534480"/>
            <a:ext cx="279360" cy="279360"/>
          </a:xfrm>
          <a:prstGeom prst="rect">
            <a:avLst/>
          </a:prstGeom>
          <a:ln w="0">
            <a:noFill/>
          </a:ln>
        </p:spPr>
      </p:pic>
      <p:sp>
        <p:nvSpPr>
          <p:cNvPr id="498" name="CustomShape 4"/>
          <p:cNvSpPr/>
          <p:nvPr/>
        </p:nvSpPr>
        <p:spPr>
          <a:xfrm>
            <a:off x="6288480" y="286560"/>
            <a:ext cx="3027600" cy="756000"/>
          </a:xfrm>
          <a:prstGeom prst="rect">
            <a:avLst/>
          </a:prstGeom>
          <a:noFill/>
          <a:ln w="0">
            <a:noFill/>
          </a:ln>
        </p:spPr>
        <p:style>
          <a:lnRef idx="0"/>
          <a:fillRef idx="0"/>
          <a:effectRef idx="0"/>
          <a:fontRef idx="minor"/>
        </p:style>
        <p:txBody>
          <a:bodyPr>
            <a:normAutofit fontScale="35000"/>
          </a:bodyPr>
          <a:p>
            <a:pPr algn="ctr">
              <a:lnSpc>
                <a:spcPct val="100000"/>
              </a:lnSpc>
            </a:pPr>
            <a:r>
              <a:rPr b="1" lang="en-US" sz="4400" spc="-1" strike="noStrike" cap="all">
                <a:solidFill>
                  <a:srgbClr val="1f2c8f"/>
                </a:solidFill>
                <a:latin typeface="Wingdings"/>
              </a:rPr>
              <a:t></a:t>
            </a:r>
            <a:r>
              <a:rPr b="1" lang="en-US" sz="4400" spc="-1" strike="noStrike" cap="all">
                <a:solidFill>
                  <a:srgbClr val="1f2c8f"/>
                </a:solidFill>
                <a:latin typeface="Arial Black"/>
              </a:rPr>
              <a:t>Menu</a:t>
            </a:r>
            <a:endParaRPr b="0" lang="fr-FR" sz="4400" spc="-1" strike="noStrike">
              <a:latin typeface="Arial"/>
            </a:endParaRPr>
          </a:p>
          <a:p>
            <a:pPr algn="ctr">
              <a:lnSpc>
                <a:spcPct val="100000"/>
              </a:lnSpc>
            </a:pPr>
            <a:r>
              <a:rPr b="1" lang="en-US" sz="4400" spc="-1" strike="noStrike" cap="all">
                <a:solidFill>
                  <a:srgbClr val="1f2c8f"/>
                </a:solidFill>
                <a:latin typeface="Wingdings"/>
              </a:rPr>
              <a:t></a:t>
            </a:r>
            <a:r>
              <a:rPr b="1" lang="en-US" sz="4400" spc="-1" strike="noStrike" cap="all">
                <a:solidFill>
                  <a:srgbClr val="1f2c8f"/>
                </a:solidFill>
                <a:latin typeface="Arial Black"/>
              </a:rPr>
              <a:t>Partie</a:t>
            </a:r>
            <a:endParaRPr b="0" lang="fr-FR" sz="4400" spc="-1" strike="noStrike">
              <a:latin typeface="Arial"/>
            </a:endParaRPr>
          </a:p>
        </p:txBody>
      </p:sp>
      <p:pic>
        <p:nvPicPr>
          <p:cNvPr id="499" name="Picture 1" descr=""/>
          <p:cNvPicPr/>
          <p:nvPr/>
        </p:nvPicPr>
        <p:blipFill>
          <a:blip r:embed="rId4"/>
          <a:srcRect l="7039" t="564" r="6919" b="1426"/>
          <a:stretch/>
        </p:blipFill>
        <p:spPr>
          <a:xfrm>
            <a:off x="400680" y="4182120"/>
            <a:ext cx="3743640" cy="2398680"/>
          </a:xfrm>
          <a:prstGeom prst="rect">
            <a:avLst/>
          </a:prstGeom>
          <a:ln w="0">
            <a:noFill/>
          </a:ln>
        </p:spPr>
      </p:pic>
      <p:sp>
        <p:nvSpPr>
          <p:cNvPr id="500" name="CustomShape 5"/>
          <p:cNvSpPr/>
          <p:nvPr/>
        </p:nvSpPr>
        <p:spPr>
          <a:xfrm flipH="1">
            <a:off x="2040480" y="3728880"/>
            <a:ext cx="1022760" cy="64440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pic>
        <p:nvPicPr>
          <p:cNvPr id="501" name="Picture 2" descr=""/>
          <p:cNvPicPr/>
          <p:nvPr/>
        </p:nvPicPr>
        <p:blipFill>
          <a:blip r:embed="rId5"/>
          <a:srcRect l="7042" t="556" r="7416" b="696"/>
          <a:stretch/>
        </p:blipFill>
        <p:spPr>
          <a:xfrm>
            <a:off x="7035120" y="3249360"/>
            <a:ext cx="5115600" cy="3321720"/>
          </a:xfrm>
          <a:prstGeom prst="rect">
            <a:avLst/>
          </a:prstGeom>
          <a:ln w="0">
            <a:noFill/>
          </a:ln>
        </p:spPr>
      </p:pic>
      <p:sp>
        <p:nvSpPr>
          <p:cNvPr id="502" name="CustomShape 6"/>
          <p:cNvSpPr/>
          <p:nvPr/>
        </p:nvSpPr>
        <p:spPr>
          <a:xfrm>
            <a:off x="6590160" y="3708720"/>
            <a:ext cx="802440" cy="64440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586440" y="3968280"/>
            <a:ext cx="11170800" cy="4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504" name="Picture 7" descr=""/>
          <p:cNvPicPr/>
          <p:nvPr/>
        </p:nvPicPr>
        <p:blipFill>
          <a:blip r:embed="rId1"/>
          <a:srcRect l="6953" t="971" r="7187" b="1527"/>
          <a:stretch/>
        </p:blipFill>
        <p:spPr>
          <a:xfrm>
            <a:off x="5722560" y="2646720"/>
            <a:ext cx="5725800" cy="3657240"/>
          </a:xfrm>
          <a:prstGeom prst="rect">
            <a:avLst/>
          </a:prstGeom>
          <a:ln w="0">
            <a:noFill/>
          </a:ln>
        </p:spPr>
      </p:pic>
      <p:pic>
        <p:nvPicPr>
          <p:cNvPr id="505" name="Picture 1" descr=""/>
          <p:cNvPicPr/>
          <p:nvPr/>
        </p:nvPicPr>
        <p:blipFill>
          <a:blip r:embed="rId2"/>
          <a:srcRect l="7039" t="564" r="6919" b="1426"/>
          <a:stretch/>
        </p:blipFill>
        <p:spPr>
          <a:xfrm>
            <a:off x="441360" y="1260000"/>
            <a:ext cx="4635360" cy="2970000"/>
          </a:xfrm>
          <a:prstGeom prst="rect">
            <a:avLst/>
          </a:prstGeom>
          <a:ln w="0">
            <a:noFill/>
          </a:ln>
        </p:spPr>
      </p:pic>
      <p:pic>
        <p:nvPicPr>
          <p:cNvPr id="506" name="Picture 2" descr=""/>
          <p:cNvPicPr/>
          <p:nvPr/>
        </p:nvPicPr>
        <p:blipFill>
          <a:blip r:embed="rId3"/>
          <a:srcRect l="3971" t="28104" r="66164" b="65583"/>
          <a:stretch/>
        </p:blipFill>
        <p:spPr>
          <a:xfrm>
            <a:off x="5780880" y="3679200"/>
            <a:ext cx="1741680" cy="238680"/>
          </a:xfrm>
          <a:prstGeom prst="rect">
            <a:avLst/>
          </a:prstGeom>
          <a:ln w="0">
            <a:noFill/>
          </a:ln>
        </p:spPr>
      </p:pic>
      <p:sp>
        <p:nvSpPr>
          <p:cNvPr id="507" name="TextShape 2"/>
          <p:cNvSpPr txBox="1"/>
          <p:nvPr/>
        </p:nvSpPr>
        <p:spPr>
          <a:xfrm>
            <a:off x="1867680" y="244440"/>
            <a:ext cx="10670760" cy="767880"/>
          </a:xfrm>
          <a:prstGeom prst="rect">
            <a:avLst/>
          </a:prstGeom>
          <a:noFill/>
          <a:ln w="0">
            <a:noFill/>
          </a:ln>
        </p:spPr>
        <p:txBody>
          <a:bodyPr>
            <a:normAutofit/>
          </a:bodyPr>
          <a:p>
            <a:pPr algn="ctr">
              <a:lnSpc>
                <a:spcPct val="100000"/>
              </a:lnSpc>
            </a:pPr>
            <a:r>
              <a:rPr b="1" lang="en-US" sz="4000" spc="-1" strike="noStrike" cap="all">
                <a:solidFill>
                  <a:srgbClr val="1f2c8f"/>
                </a:solidFill>
                <a:latin typeface="Arial Black"/>
              </a:rPr>
              <a:t>Menu </a:t>
            </a:r>
            <a:r>
              <a:rPr b="1" lang="en-US" sz="4000" spc="-1" strike="noStrike" cap="all">
                <a:solidFill>
                  <a:srgbClr val="1f2c8f"/>
                </a:solidFill>
                <a:latin typeface="Wingdings"/>
              </a:rPr>
              <a:t></a:t>
            </a:r>
            <a:r>
              <a:rPr b="1" lang="en-US" sz="4000" spc="-1" strike="noStrike" cap="all">
                <a:solidFill>
                  <a:srgbClr val="1f2c8f"/>
                </a:solidFill>
                <a:latin typeface="Arial Black"/>
              </a:rPr>
              <a:t> Multijoueur</a:t>
            </a:r>
            <a:endParaRPr b="0" lang="en-US" sz="4000" spc="-1" strike="noStrike">
              <a:solidFill>
                <a:srgbClr val="000000"/>
              </a:solidFill>
              <a:latin typeface="Sabon Next LT"/>
            </a:endParaRPr>
          </a:p>
        </p:txBody>
      </p:sp>
      <p:sp>
        <p:nvSpPr>
          <p:cNvPr id="508"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E20E753F-5867-4FBE-95E5-65C44409924A}" type="slidenum">
              <a:rPr b="0" lang="en-US" sz="1200" spc="-1" strike="noStrike">
                <a:solidFill>
                  <a:srgbClr val="1f2c8f"/>
                </a:solidFill>
                <a:latin typeface="Arial"/>
              </a:rPr>
              <a:t>&lt;numéro&gt;</a:t>
            </a:fld>
            <a:endParaRPr b="0" lang="fr-FR" sz="1200" spc="-1" strike="noStrike">
              <a:latin typeface="Times New Roman"/>
            </a:endParaRPr>
          </a:p>
        </p:txBody>
      </p:sp>
      <p:pic>
        <p:nvPicPr>
          <p:cNvPr id="509" name="Picture 31" descr="Shape&#10;&#10;Description automatically generated with low confidence"/>
          <p:cNvPicPr/>
          <p:nvPr/>
        </p:nvPicPr>
        <p:blipFill>
          <a:blip r:embed="rId4"/>
          <a:stretch/>
        </p:blipFill>
        <p:spPr>
          <a:xfrm>
            <a:off x="3071880" y="2772000"/>
            <a:ext cx="281520" cy="281520"/>
          </a:xfrm>
          <a:prstGeom prst="rect">
            <a:avLst/>
          </a:prstGeom>
          <a:ln w="0">
            <a:noFill/>
          </a:ln>
        </p:spPr>
      </p:pic>
      <p:sp>
        <p:nvSpPr>
          <p:cNvPr id="510" name="CustomShape 4"/>
          <p:cNvSpPr/>
          <p:nvPr/>
        </p:nvSpPr>
        <p:spPr>
          <a:xfrm>
            <a:off x="3362760" y="2902680"/>
            <a:ext cx="2409120" cy="106668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pic>
        <p:nvPicPr>
          <p:cNvPr id="511" name="Picture 38" descr="Shape&#10;&#10;Description automatically generated with low confidence"/>
          <p:cNvPicPr/>
          <p:nvPr/>
        </p:nvPicPr>
        <p:blipFill>
          <a:blip r:embed="rId5"/>
          <a:stretch/>
        </p:blipFill>
        <p:spPr>
          <a:xfrm>
            <a:off x="7090920" y="3738600"/>
            <a:ext cx="279360" cy="279360"/>
          </a:xfrm>
          <a:prstGeom prst="rect">
            <a:avLst/>
          </a:prstGeom>
          <a:ln w="0">
            <a:noFill/>
          </a:ln>
        </p:spPr>
      </p:pic>
      <p:sp>
        <p:nvSpPr>
          <p:cNvPr id="512" name="CustomShape 5"/>
          <p:cNvSpPr/>
          <p:nvPr/>
        </p:nvSpPr>
        <p:spPr>
          <a:xfrm flipV="1">
            <a:off x="7202880" y="2108160"/>
            <a:ext cx="319680" cy="156996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pic>
        <p:nvPicPr>
          <p:cNvPr id="513" name="Picture 44" descr="Shape&#10;&#10;Description automatically generated with low confidence"/>
          <p:cNvPicPr/>
          <p:nvPr/>
        </p:nvPicPr>
        <p:blipFill>
          <a:blip r:embed="rId6"/>
          <a:stretch/>
        </p:blipFill>
        <p:spPr>
          <a:xfrm>
            <a:off x="7497000" y="4143600"/>
            <a:ext cx="279360" cy="279360"/>
          </a:xfrm>
          <a:prstGeom prst="rect">
            <a:avLst/>
          </a:prstGeom>
          <a:ln w="0">
            <a:noFill/>
          </a:ln>
        </p:spPr>
      </p:pic>
      <p:sp>
        <p:nvSpPr>
          <p:cNvPr id="514" name="CustomShape 6"/>
          <p:cNvSpPr/>
          <p:nvPr/>
        </p:nvSpPr>
        <p:spPr>
          <a:xfrm flipH="1" flipV="1">
            <a:off x="4842000" y="4168800"/>
            <a:ext cx="2520720" cy="4248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pic>
        <p:nvPicPr>
          <p:cNvPr id="515" name="Picture 5" descr=""/>
          <p:cNvPicPr/>
          <p:nvPr/>
        </p:nvPicPr>
        <p:blipFill>
          <a:blip r:embed="rId7"/>
          <a:stretch/>
        </p:blipFill>
        <p:spPr>
          <a:xfrm>
            <a:off x="6181920" y="1574280"/>
            <a:ext cx="2682000" cy="434160"/>
          </a:xfrm>
          <a:prstGeom prst="rect">
            <a:avLst/>
          </a:prstGeom>
          <a:ln w="0">
            <a:noFill/>
          </a:ln>
        </p:spPr>
      </p:pic>
      <p:sp>
        <p:nvSpPr>
          <p:cNvPr id="516" name="Line 7"/>
          <p:cNvSpPr/>
          <p:nvPr/>
        </p:nvSpPr>
        <p:spPr>
          <a:xfrm>
            <a:off x="8280360" y="1721880"/>
            <a:ext cx="171360" cy="135720"/>
          </a:xfrm>
          <a:prstGeom prst="line">
            <a:avLst/>
          </a:prstGeom>
          <a:ln>
            <a:solidFill>
              <a:srgbClr val="000000"/>
            </a:solidFill>
          </a:ln>
        </p:spPr>
        <p:style>
          <a:lnRef idx="3">
            <a:schemeClr val="dk1"/>
          </a:lnRef>
          <a:fillRef idx="0">
            <a:schemeClr val="dk1"/>
          </a:fillRef>
          <a:effectRef idx="2">
            <a:schemeClr val="dk1"/>
          </a:effectRef>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586440" y="3968280"/>
            <a:ext cx="11170800" cy="4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518" name="Picture 2" descr=""/>
          <p:cNvPicPr/>
          <p:nvPr/>
        </p:nvPicPr>
        <p:blipFill>
          <a:blip r:embed="rId1"/>
          <a:stretch/>
        </p:blipFill>
        <p:spPr>
          <a:xfrm>
            <a:off x="254880" y="1101600"/>
            <a:ext cx="5832000" cy="3784680"/>
          </a:xfrm>
          <a:prstGeom prst="rect">
            <a:avLst/>
          </a:prstGeom>
          <a:ln w="0">
            <a:noFill/>
          </a:ln>
        </p:spPr>
      </p:pic>
      <p:sp>
        <p:nvSpPr>
          <p:cNvPr id="519" name="TextShape 2"/>
          <p:cNvSpPr txBox="1"/>
          <p:nvPr/>
        </p:nvSpPr>
        <p:spPr>
          <a:xfrm>
            <a:off x="1707840" y="244800"/>
            <a:ext cx="10670760" cy="767880"/>
          </a:xfrm>
          <a:prstGeom prst="rect">
            <a:avLst/>
          </a:prstGeom>
          <a:noFill/>
          <a:ln w="0">
            <a:noFill/>
          </a:ln>
        </p:spPr>
        <p:txBody>
          <a:bodyPr>
            <a:normAutofit/>
          </a:bodyPr>
          <a:p>
            <a:pPr algn="ctr">
              <a:lnSpc>
                <a:spcPct val="100000"/>
              </a:lnSpc>
            </a:pPr>
            <a:r>
              <a:rPr b="1" lang="en-US" sz="4000" spc="-1" strike="noStrike" cap="all">
                <a:solidFill>
                  <a:srgbClr val="1f2c8f"/>
                </a:solidFill>
                <a:latin typeface="Arial Black"/>
              </a:rPr>
              <a:t>Multijoueur </a:t>
            </a:r>
            <a:r>
              <a:rPr b="1" lang="en-US" sz="4000" spc="-1" strike="noStrike" cap="all">
                <a:solidFill>
                  <a:srgbClr val="1f2c8f"/>
                </a:solidFill>
                <a:latin typeface="Wingdings"/>
              </a:rPr>
              <a:t></a:t>
            </a:r>
            <a:r>
              <a:rPr b="1" lang="en-US" sz="4000" spc="-1" strike="noStrike" cap="all">
                <a:solidFill>
                  <a:srgbClr val="1f2c8f"/>
                </a:solidFill>
                <a:latin typeface="Arial Black"/>
              </a:rPr>
              <a:t> Partie</a:t>
            </a:r>
            <a:endParaRPr b="0" lang="en-US" sz="4000" spc="-1" strike="noStrike">
              <a:solidFill>
                <a:srgbClr val="000000"/>
              </a:solidFill>
              <a:latin typeface="Sabon Next LT"/>
            </a:endParaRPr>
          </a:p>
        </p:txBody>
      </p:sp>
      <p:sp>
        <p:nvSpPr>
          <p:cNvPr id="520"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6C7D2BEB-4BC7-4025-9022-5FE22E271957}" type="slidenum">
              <a:rPr b="0" lang="en-US" sz="1200" spc="-1" strike="noStrike">
                <a:solidFill>
                  <a:srgbClr val="1f2c8f"/>
                </a:solidFill>
                <a:latin typeface="Arial"/>
              </a:rPr>
              <a:t>&lt;numéro&gt;</a:t>
            </a:fld>
            <a:endParaRPr b="0" lang="fr-FR" sz="1200" spc="-1" strike="noStrike">
              <a:latin typeface="Times New Roman"/>
            </a:endParaRPr>
          </a:p>
        </p:txBody>
      </p:sp>
      <p:pic>
        <p:nvPicPr>
          <p:cNvPr id="521" name="Picture 38" descr="Shape&#10;&#10;Description automatically generated with low confidence"/>
          <p:cNvPicPr/>
          <p:nvPr/>
        </p:nvPicPr>
        <p:blipFill>
          <a:blip r:embed="rId2"/>
          <a:stretch/>
        </p:blipFill>
        <p:spPr>
          <a:xfrm>
            <a:off x="4094640" y="2610000"/>
            <a:ext cx="279360" cy="279360"/>
          </a:xfrm>
          <a:prstGeom prst="rect">
            <a:avLst/>
          </a:prstGeom>
          <a:ln w="0">
            <a:noFill/>
          </a:ln>
        </p:spPr>
      </p:pic>
      <p:sp>
        <p:nvSpPr>
          <p:cNvPr id="522" name="CustomShape 4"/>
          <p:cNvSpPr/>
          <p:nvPr/>
        </p:nvSpPr>
        <p:spPr>
          <a:xfrm>
            <a:off x="3105360" y="3890520"/>
            <a:ext cx="226800" cy="36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pic>
        <p:nvPicPr>
          <p:cNvPr id="523" name="Picture 44" descr="Shape&#10;&#10;Description automatically generated with low confidence"/>
          <p:cNvPicPr/>
          <p:nvPr/>
        </p:nvPicPr>
        <p:blipFill>
          <a:blip r:embed="rId3"/>
          <a:stretch/>
        </p:blipFill>
        <p:spPr>
          <a:xfrm>
            <a:off x="2561040" y="3828240"/>
            <a:ext cx="279360" cy="279360"/>
          </a:xfrm>
          <a:prstGeom prst="rect">
            <a:avLst/>
          </a:prstGeom>
          <a:ln w="0">
            <a:noFill/>
          </a:ln>
        </p:spPr>
      </p:pic>
      <p:pic>
        <p:nvPicPr>
          <p:cNvPr id="524" name="Picture 1" descr=""/>
          <p:cNvPicPr/>
          <p:nvPr/>
        </p:nvPicPr>
        <p:blipFill>
          <a:blip r:embed="rId4"/>
          <a:srcRect l="7042" t="556" r="7416" b="696"/>
          <a:stretch/>
        </p:blipFill>
        <p:spPr>
          <a:xfrm>
            <a:off x="6193080" y="2750040"/>
            <a:ext cx="5828400" cy="3784680"/>
          </a:xfrm>
          <a:prstGeom prst="rect">
            <a:avLst/>
          </a:prstGeom>
          <a:ln w="0">
            <a:noFill/>
          </a:ln>
        </p:spPr>
      </p:pic>
      <p:sp>
        <p:nvSpPr>
          <p:cNvPr id="525" name="CustomShape 5"/>
          <p:cNvSpPr/>
          <p:nvPr/>
        </p:nvSpPr>
        <p:spPr>
          <a:xfrm>
            <a:off x="4502160" y="2712960"/>
            <a:ext cx="1958760" cy="100476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586440" y="3968280"/>
            <a:ext cx="11170800" cy="4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527" name="Picture 1" descr=""/>
          <p:cNvPicPr/>
          <p:nvPr/>
        </p:nvPicPr>
        <p:blipFill>
          <a:blip r:embed="rId1"/>
          <a:srcRect l="7039" t="564" r="6919" b="1426"/>
          <a:stretch/>
        </p:blipFill>
        <p:spPr>
          <a:xfrm>
            <a:off x="466560" y="1260000"/>
            <a:ext cx="4635360" cy="2970000"/>
          </a:xfrm>
          <a:prstGeom prst="rect">
            <a:avLst/>
          </a:prstGeom>
          <a:ln w="0">
            <a:noFill/>
          </a:ln>
        </p:spPr>
      </p:pic>
      <p:pic>
        <p:nvPicPr>
          <p:cNvPr id="528" name="Picture 4" descr=""/>
          <p:cNvPicPr/>
          <p:nvPr/>
        </p:nvPicPr>
        <p:blipFill>
          <a:blip r:embed="rId2"/>
          <a:stretch/>
        </p:blipFill>
        <p:spPr>
          <a:xfrm>
            <a:off x="5222160" y="2504160"/>
            <a:ext cx="6174720" cy="4019040"/>
          </a:xfrm>
          <a:prstGeom prst="rect">
            <a:avLst/>
          </a:prstGeom>
          <a:ln w="0">
            <a:noFill/>
          </a:ln>
        </p:spPr>
      </p:pic>
      <p:sp>
        <p:nvSpPr>
          <p:cNvPr id="529" name="TextShape 2"/>
          <p:cNvSpPr txBox="1"/>
          <p:nvPr/>
        </p:nvSpPr>
        <p:spPr>
          <a:xfrm>
            <a:off x="1647720" y="308520"/>
            <a:ext cx="10670760" cy="767880"/>
          </a:xfrm>
          <a:prstGeom prst="rect">
            <a:avLst/>
          </a:prstGeom>
          <a:noFill/>
          <a:ln w="0">
            <a:noFill/>
          </a:ln>
        </p:spPr>
        <p:txBody>
          <a:bodyPr>
            <a:normAutofit/>
          </a:bodyPr>
          <a:p>
            <a:pPr algn="ctr">
              <a:lnSpc>
                <a:spcPct val="100000"/>
              </a:lnSpc>
            </a:pPr>
            <a:r>
              <a:rPr b="1" lang="en-US" sz="3600" spc="-1" strike="noStrike" cap="all">
                <a:solidFill>
                  <a:srgbClr val="1f2c8f"/>
                </a:solidFill>
                <a:latin typeface="Arial Black"/>
              </a:rPr>
              <a:t>Menu </a:t>
            </a:r>
            <a:r>
              <a:rPr b="1" lang="en-US" sz="3600" spc="-1" strike="noStrike" cap="all">
                <a:solidFill>
                  <a:srgbClr val="1f2c8f"/>
                </a:solidFill>
                <a:latin typeface="Wingdings"/>
              </a:rPr>
              <a:t></a:t>
            </a:r>
            <a:r>
              <a:rPr b="1" lang="en-US" sz="3600" spc="-1" strike="noStrike" cap="all">
                <a:solidFill>
                  <a:srgbClr val="1f2c8f"/>
                </a:solidFill>
                <a:latin typeface="Arial Black"/>
              </a:rPr>
              <a:t> Personnalisation</a:t>
            </a:r>
            <a:endParaRPr b="0" lang="en-US" sz="3600" spc="-1" strike="noStrike">
              <a:solidFill>
                <a:srgbClr val="000000"/>
              </a:solidFill>
              <a:latin typeface="Sabon Next LT"/>
            </a:endParaRPr>
          </a:p>
        </p:txBody>
      </p:sp>
      <p:sp>
        <p:nvSpPr>
          <p:cNvPr id="530"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88E6067B-5C48-430F-853B-D9E05A0C3D4B}" type="slidenum">
              <a:rPr b="0" lang="en-US" sz="1200" spc="-1" strike="noStrike">
                <a:solidFill>
                  <a:srgbClr val="1f2c8f"/>
                </a:solidFill>
                <a:latin typeface="Arial"/>
              </a:rPr>
              <a:t>&lt;numéro&gt;</a:t>
            </a:fld>
            <a:endParaRPr b="0" lang="fr-FR" sz="1200" spc="-1" strike="noStrike">
              <a:latin typeface="Times New Roman"/>
            </a:endParaRPr>
          </a:p>
        </p:txBody>
      </p:sp>
      <p:pic>
        <p:nvPicPr>
          <p:cNvPr id="531" name="Picture 31" descr="Shape&#10;&#10;Description automatically generated with low confidence"/>
          <p:cNvPicPr/>
          <p:nvPr/>
        </p:nvPicPr>
        <p:blipFill>
          <a:blip r:embed="rId3"/>
          <a:stretch/>
        </p:blipFill>
        <p:spPr>
          <a:xfrm>
            <a:off x="3080520" y="3054240"/>
            <a:ext cx="281520" cy="281520"/>
          </a:xfrm>
          <a:prstGeom prst="rect">
            <a:avLst/>
          </a:prstGeom>
          <a:ln w="0">
            <a:noFill/>
          </a:ln>
        </p:spPr>
      </p:pic>
      <p:sp>
        <p:nvSpPr>
          <p:cNvPr id="532" name="CustomShape 4"/>
          <p:cNvSpPr/>
          <p:nvPr/>
        </p:nvSpPr>
        <p:spPr>
          <a:xfrm>
            <a:off x="3404520" y="3118680"/>
            <a:ext cx="2367360" cy="85068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pic>
        <p:nvPicPr>
          <p:cNvPr id="533" name="Picture 38" descr="Shape&#10;&#10;Description automatically generated with low confidence"/>
          <p:cNvPicPr/>
          <p:nvPr/>
        </p:nvPicPr>
        <p:blipFill>
          <a:blip r:embed="rId4"/>
          <a:stretch/>
        </p:blipFill>
        <p:spPr>
          <a:xfrm>
            <a:off x="6983280" y="6069240"/>
            <a:ext cx="279360" cy="279360"/>
          </a:xfrm>
          <a:prstGeom prst="rect">
            <a:avLst/>
          </a:prstGeom>
          <a:ln w="0">
            <a:noFill/>
          </a:ln>
        </p:spPr>
      </p:pic>
      <p:pic>
        <p:nvPicPr>
          <p:cNvPr id="534" name="Picture 44" descr="Shape&#10;&#10;Description automatically generated with low confidence"/>
          <p:cNvPicPr/>
          <p:nvPr/>
        </p:nvPicPr>
        <p:blipFill>
          <a:blip r:embed="rId5"/>
          <a:stretch/>
        </p:blipFill>
        <p:spPr>
          <a:xfrm>
            <a:off x="8541720" y="6057000"/>
            <a:ext cx="279360" cy="279360"/>
          </a:xfrm>
          <a:prstGeom prst="rect">
            <a:avLst/>
          </a:prstGeom>
          <a:ln w="0">
            <a:noFill/>
          </a:ln>
        </p:spPr>
      </p:pic>
      <p:sp>
        <p:nvSpPr>
          <p:cNvPr id="535" name="CustomShape 5"/>
          <p:cNvSpPr/>
          <p:nvPr/>
        </p:nvSpPr>
        <p:spPr>
          <a:xfrm flipH="1" flipV="1">
            <a:off x="3961440" y="4107600"/>
            <a:ext cx="3073680" cy="200664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pic>
        <p:nvPicPr>
          <p:cNvPr id="536" name="Picture 10" descr="Shape&#10;&#10;Description automatically generated with low confidence"/>
          <p:cNvPicPr/>
          <p:nvPr/>
        </p:nvPicPr>
        <p:blipFill>
          <a:blip r:embed="rId6"/>
          <a:stretch/>
        </p:blipFill>
        <p:spPr>
          <a:xfrm>
            <a:off x="10314000" y="4656960"/>
            <a:ext cx="279360" cy="279360"/>
          </a:xfrm>
          <a:prstGeom prst="rect">
            <a:avLst/>
          </a:prstGeom>
          <a:ln w="0">
            <a:noFill/>
          </a:ln>
        </p:spPr>
      </p:pic>
      <p:sp>
        <p:nvSpPr>
          <p:cNvPr id="537" name="CustomShape 6"/>
          <p:cNvSpPr/>
          <p:nvPr/>
        </p:nvSpPr>
        <p:spPr>
          <a:xfrm flipH="1">
            <a:off x="10400760" y="4858560"/>
            <a:ext cx="9360" cy="1947960"/>
          </a:xfrm>
          <a:custGeom>
            <a:avLst/>
            <a:gdLst/>
            <a:ahLst/>
            <a:rect l="l" t="t" r="r" b="b"/>
            <a:pathLst>
              <a:path w="21600" h="21600">
                <a:moveTo>
                  <a:pt x="0" y="0"/>
                </a:moveTo>
                <a:lnTo>
                  <a:pt x="21600" y="21600"/>
                </a:lnTo>
              </a:path>
            </a:pathLst>
          </a:custGeom>
          <a:noFill/>
          <a:ln>
            <a:solidFill>
              <a:srgbClr val="de8c8c"/>
            </a:solidFill>
            <a:tailEnd len="med" type="triangle" w="med"/>
          </a:ln>
        </p:spPr>
        <p:style>
          <a:lnRef idx="3">
            <a:schemeClr val="accent2"/>
          </a:lnRef>
          <a:fillRef idx="0">
            <a:schemeClr val="accent2"/>
          </a:fillRef>
          <a:effectRef idx="2">
            <a:schemeClr val="accent2"/>
          </a:effectRef>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586440" y="3968280"/>
            <a:ext cx="11170800" cy="4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539" name="Picture 8" descr=""/>
          <p:cNvPicPr/>
          <p:nvPr/>
        </p:nvPicPr>
        <p:blipFill>
          <a:blip r:embed="rId1"/>
          <a:stretch/>
        </p:blipFill>
        <p:spPr>
          <a:xfrm>
            <a:off x="5222160" y="2504160"/>
            <a:ext cx="6170040" cy="4006080"/>
          </a:xfrm>
          <a:prstGeom prst="rect">
            <a:avLst/>
          </a:prstGeom>
          <a:ln w="0">
            <a:noFill/>
          </a:ln>
        </p:spPr>
      </p:pic>
      <p:pic>
        <p:nvPicPr>
          <p:cNvPr id="540" name="Picture 2" descr=""/>
          <p:cNvPicPr/>
          <p:nvPr/>
        </p:nvPicPr>
        <p:blipFill>
          <a:blip r:embed="rId2"/>
          <a:stretch/>
        </p:blipFill>
        <p:spPr>
          <a:xfrm>
            <a:off x="109080" y="2747520"/>
            <a:ext cx="5008320" cy="3251880"/>
          </a:xfrm>
          <a:prstGeom prst="rect">
            <a:avLst/>
          </a:prstGeom>
          <a:ln w="0">
            <a:noFill/>
          </a:ln>
        </p:spPr>
      </p:pic>
      <p:sp>
        <p:nvSpPr>
          <p:cNvPr id="541" name="TextShape 2"/>
          <p:cNvSpPr txBox="1"/>
          <p:nvPr/>
        </p:nvSpPr>
        <p:spPr>
          <a:xfrm>
            <a:off x="1521000" y="391680"/>
            <a:ext cx="10670760" cy="1225800"/>
          </a:xfrm>
          <a:prstGeom prst="rect">
            <a:avLst/>
          </a:prstGeom>
          <a:noFill/>
          <a:ln w="0">
            <a:noFill/>
          </a:ln>
        </p:spPr>
        <p:txBody>
          <a:bodyPr>
            <a:noAutofit/>
          </a:bodyPr>
          <a:p>
            <a:pPr algn="ctr">
              <a:lnSpc>
                <a:spcPct val="100000"/>
              </a:lnSpc>
            </a:pPr>
            <a:r>
              <a:rPr b="1" lang="en-US" sz="3600" spc="-1" strike="noStrike" cap="all">
                <a:solidFill>
                  <a:srgbClr val="1f2c8f"/>
                </a:solidFill>
                <a:latin typeface="Arial Black"/>
              </a:rPr>
              <a:t>Menu (nuit)</a:t>
            </a:r>
            <a:br/>
            <a:r>
              <a:rPr b="1" lang="en-US" sz="3600" spc="-1" strike="noStrike" cap="all">
                <a:solidFill>
                  <a:srgbClr val="1f2c8f"/>
                </a:solidFill>
                <a:latin typeface="Arial Black"/>
              </a:rPr>
              <a:t>Personnalisation (nuit)</a:t>
            </a:r>
            <a:endParaRPr b="0" lang="en-US" sz="3600" spc="-1" strike="noStrike">
              <a:solidFill>
                <a:srgbClr val="000000"/>
              </a:solidFill>
              <a:latin typeface="Sabon Next LT"/>
            </a:endParaRPr>
          </a:p>
        </p:txBody>
      </p:sp>
      <p:sp>
        <p:nvSpPr>
          <p:cNvPr id="542"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950BD108-87B7-44DC-8A26-321FA6E22065}" type="slidenum">
              <a:rPr b="0" lang="en-US" sz="1200" spc="-1" strike="noStrike">
                <a:solidFill>
                  <a:srgbClr val="1f2c8f"/>
                </a:solidFill>
                <a:latin typeface="Arial"/>
              </a:rPr>
              <a:t>&lt;numéro&gt;</a:t>
            </a:fld>
            <a:endParaRPr b="0" lang="fr-FR" sz="1200" spc="-1" strike="noStrike">
              <a:latin typeface="Times New Roman"/>
            </a:endParaRPr>
          </a:p>
        </p:txBody>
      </p:sp>
      <p:pic>
        <p:nvPicPr>
          <p:cNvPr id="543" name="Picture 10" descr="Shape&#10;&#10;Description automatically generated with low confidence"/>
          <p:cNvPicPr/>
          <p:nvPr/>
        </p:nvPicPr>
        <p:blipFill>
          <a:blip r:embed="rId3"/>
          <a:stretch/>
        </p:blipFill>
        <p:spPr>
          <a:xfrm>
            <a:off x="10314000" y="4656960"/>
            <a:ext cx="279360" cy="2793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586440" y="3968280"/>
            <a:ext cx="11170800" cy="4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545" name="TextShape 2"/>
          <p:cNvSpPr txBox="1"/>
          <p:nvPr/>
        </p:nvSpPr>
        <p:spPr>
          <a:xfrm>
            <a:off x="5857200" y="323640"/>
            <a:ext cx="5796720" cy="1112760"/>
          </a:xfrm>
          <a:prstGeom prst="rect">
            <a:avLst/>
          </a:prstGeom>
          <a:noFill/>
          <a:ln w="0">
            <a:noFill/>
          </a:ln>
        </p:spPr>
        <p:txBody>
          <a:bodyPr>
            <a:noAutofit/>
          </a:bodyPr>
          <a:p>
            <a:pPr algn="ctr">
              <a:lnSpc>
                <a:spcPct val="100000"/>
              </a:lnSpc>
            </a:pPr>
            <a:r>
              <a:rPr b="1" lang="en-US" sz="3200" spc="-1" strike="noStrike" cap="all">
                <a:solidFill>
                  <a:srgbClr val="1f2c8f"/>
                </a:solidFill>
                <a:latin typeface="Arial Black"/>
              </a:rPr>
              <a:t>Menu (telephone)</a:t>
            </a:r>
            <a:br/>
            <a:r>
              <a:rPr b="1" lang="en-US" sz="3200" spc="-1" strike="noStrike" cap="all">
                <a:solidFill>
                  <a:srgbClr val="1f2c8f"/>
                </a:solidFill>
                <a:latin typeface="Arial Black"/>
              </a:rPr>
              <a:t>Partie (telephone)</a:t>
            </a:r>
            <a:endParaRPr b="0" lang="en-US" sz="3200" spc="-1" strike="noStrike">
              <a:solidFill>
                <a:srgbClr val="000000"/>
              </a:solidFill>
              <a:latin typeface="Sabon Next LT"/>
            </a:endParaRPr>
          </a:p>
        </p:txBody>
      </p:sp>
      <p:sp>
        <p:nvSpPr>
          <p:cNvPr id="546"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C424113D-9B1F-4027-A4E7-B85E9CC85DBF}" type="slidenum">
              <a:rPr b="0" lang="en-US" sz="1200" spc="-1" strike="noStrike">
                <a:solidFill>
                  <a:srgbClr val="1f2c8f"/>
                </a:solidFill>
                <a:latin typeface="Arial"/>
              </a:rPr>
              <a:t>&lt;numéro&gt;</a:t>
            </a:fld>
            <a:endParaRPr b="0" lang="fr-FR" sz="1200" spc="-1" strike="noStrike">
              <a:latin typeface="Times New Roman"/>
            </a:endParaRPr>
          </a:p>
        </p:txBody>
      </p:sp>
      <p:pic>
        <p:nvPicPr>
          <p:cNvPr id="547" name="Picture 4" descr=""/>
          <p:cNvPicPr/>
          <p:nvPr/>
        </p:nvPicPr>
        <p:blipFill>
          <a:blip r:embed="rId1"/>
          <a:stretch/>
        </p:blipFill>
        <p:spPr>
          <a:xfrm>
            <a:off x="3145680" y="2034720"/>
            <a:ext cx="2121120" cy="4565520"/>
          </a:xfrm>
          <a:prstGeom prst="rect">
            <a:avLst/>
          </a:prstGeom>
          <a:ln w="0">
            <a:noFill/>
          </a:ln>
        </p:spPr>
      </p:pic>
      <p:pic>
        <p:nvPicPr>
          <p:cNvPr id="548" name="Picture 7" descr=""/>
          <p:cNvPicPr/>
          <p:nvPr/>
        </p:nvPicPr>
        <p:blipFill>
          <a:blip r:embed="rId2"/>
          <a:stretch/>
        </p:blipFill>
        <p:spPr>
          <a:xfrm>
            <a:off x="6475680" y="2046960"/>
            <a:ext cx="2121120" cy="4580640"/>
          </a:xfrm>
          <a:prstGeom prst="rect">
            <a:avLst/>
          </a:prstGeom>
          <a:ln w="0">
            <a:noFill/>
          </a:ln>
        </p:spPr>
      </p:pic>
      <p:sp>
        <p:nvSpPr>
          <p:cNvPr id="549" name="CustomShape 4"/>
          <p:cNvSpPr/>
          <p:nvPr/>
        </p:nvSpPr>
        <p:spPr>
          <a:xfrm>
            <a:off x="1080720" y="3968280"/>
            <a:ext cx="18802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Sabon Next LT"/>
              </a:rPr>
              <a:t>Menu d’accueil</a:t>
            </a:r>
            <a:endParaRPr b="0" lang="fr-FR" sz="1800" spc="-1" strike="noStrike">
              <a:latin typeface="Arial"/>
            </a:endParaRPr>
          </a:p>
        </p:txBody>
      </p:sp>
      <p:sp>
        <p:nvSpPr>
          <p:cNvPr id="550" name="CustomShape 5"/>
          <p:cNvSpPr/>
          <p:nvPr/>
        </p:nvSpPr>
        <p:spPr>
          <a:xfrm>
            <a:off x="8965800" y="4023000"/>
            <a:ext cx="18802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Sabon Next LT"/>
              </a:rPr>
              <a:t>Plateau de jeu</a:t>
            </a:r>
            <a:endParaRPr b="0" lang="fr-FR" sz="1800" spc="-1" strike="noStrike">
              <a:latin typeface="Arial"/>
            </a:endParaRPr>
          </a:p>
        </p:txBody>
      </p:sp>
      <p:sp>
        <p:nvSpPr>
          <p:cNvPr id="551" name="CustomShape 6"/>
          <p:cNvSpPr/>
          <p:nvPr/>
        </p:nvSpPr>
        <p:spPr>
          <a:xfrm>
            <a:off x="2381040" y="187560"/>
            <a:ext cx="4212360" cy="708120"/>
          </a:xfrm>
          <a:prstGeom prst="rect">
            <a:avLst/>
          </a:prstGeom>
          <a:noFill/>
          <a:ln w="0">
            <a:noFill/>
          </a:ln>
        </p:spPr>
        <p:style>
          <a:lnRef idx="0"/>
          <a:fillRef idx="0"/>
          <a:effectRef idx="0"/>
          <a:fontRef idx="minor"/>
        </p:style>
        <p:txBody>
          <a:bodyPr>
            <a:noAutofit/>
          </a:bodyPr>
          <a:p>
            <a:pPr algn="ctr">
              <a:lnSpc>
                <a:spcPct val="100000"/>
              </a:lnSpc>
            </a:pPr>
            <a:r>
              <a:rPr b="1" lang="en-US" sz="4000" spc="-1" strike="noStrike" cap="all">
                <a:solidFill>
                  <a:srgbClr val="1f2c8f"/>
                </a:solidFill>
                <a:latin typeface="Arial Black"/>
              </a:rPr>
              <a:t>Version mobile</a:t>
            </a:r>
            <a:endParaRPr b="0" lang="fr-FR"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Shape 1"/>
          <p:cNvSpPr txBox="1"/>
          <p:nvPr/>
        </p:nvSpPr>
        <p:spPr>
          <a:xfrm>
            <a:off x="1025280" y="952920"/>
            <a:ext cx="5693400" cy="767880"/>
          </a:xfrm>
          <a:prstGeom prst="rect">
            <a:avLst/>
          </a:prstGeom>
          <a:noFill/>
          <a:ln w="0">
            <a:noFill/>
          </a:ln>
        </p:spPr>
        <p:txBody>
          <a:bodyPr>
            <a:noAutofit/>
          </a:bodyPr>
          <a:p>
            <a:pPr>
              <a:lnSpc>
                <a:spcPct val="100000"/>
              </a:lnSpc>
            </a:pPr>
            <a:r>
              <a:rPr b="1" lang="en-US" sz="4400" spc="-1" strike="noStrike" cap="all">
                <a:solidFill>
                  <a:srgbClr val="1f2c8f"/>
                </a:solidFill>
                <a:latin typeface="Arial Black"/>
                <a:ea typeface="Arial Regular"/>
              </a:rPr>
              <a:t>Sommaire</a:t>
            </a:r>
            <a:endParaRPr b="0" lang="en-US" sz="4400" spc="-1" strike="noStrike">
              <a:solidFill>
                <a:srgbClr val="000000"/>
              </a:solidFill>
              <a:latin typeface="Sabon Next LT"/>
            </a:endParaRPr>
          </a:p>
        </p:txBody>
      </p:sp>
      <p:sp>
        <p:nvSpPr>
          <p:cNvPr id="415" name="TextShape 2"/>
          <p:cNvSpPr txBox="1"/>
          <p:nvPr/>
        </p:nvSpPr>
        <p:spPr>
          <a:xfrm>
            <a:off x="863280" y="1702080"/>
            <a:ext cx="5693400" cy="5036040"/>
          </a:xfrm>
          <a:prstGeom prst="rect">
            <a:avLst/>
          </a:prstGeom>
          <a:noFill/>
          <a:ln w="0">
            <a:noFill/>
          </a:ln>
        </p:spPr>
        <p:txBody>
          <a:bodyPr>
            <a:noAutofit/>
          </a:bodyPr>
          <a:p>
            <a:pPr>
              <a:lnSpc>
                <a:spcPct val="150000"/>
              </a:lnSpc>
              <a:tabLst>
                <a:tab algn="l" pos="0"/>
              </a:tabLst>
            </a:pPr>
            <a:r>
              <a:rPr b="0" lang="en-US" sz="2400" spc="-1" strike="noStrike">
                <a:solidFill>
                  <a:srgbClr val="1f2c8f"/>
                </a:solidFill>
                <a:latin typeface="Sabon Next LT"/>
              </a:rPr>
              <a:t>Contexte​ </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Page 3</a:t>
            </a:r>
            <a:endParaRPr b="0" lang="en-US" sz="2400" spc="-1" strike="noStrike">
              <a:solidFill>
                <a:srgbClr val="1f2c8f"/>
              </a:solidFill>
              <a:latin typeface="Sabon Next LT"/>
            </a:endParaRPr>
          </a:p>
          <a:p>
            <a:pPr>
              <a:lnSpc>
                <a:spcPct val="150000"/>
              </a:lnSpc>
              <a:tabLst>
                <a:tab algn="l" pos="0"/>
              </a:tabLst>
            </a:pPr>
            <a:r>
              <a:rPr b="0" lang="en-US" sz="2400" spc="-1" strike="noStrike">
                <a:solidFill>
                  <a:srgbClr val="1f2c8f"/>
                </a:solidFill>
                <a:latin typeface="Sabon Next LT"/>
              </a:rPr>
              <a:t>Présentation du besoin</a:t>
            </a:r>
            <a:r>
              <a:rPr b="0" lang="en-US" sz="2400" spc="-1" strike="noStrike">
                <a:solidFill>
                  <a:srgbClr val="1f2c8f"/>
                </a:solidFill>
                <a:latin typeface="Sabon Next LT"/>
              </a:rPr>
              <a:t>	</a:t>
            </a:r>
            <a:r>
              <a:rPr b="0" lang="en-US" sz="2400" spc="-1" strike="noStrike">
                <a:solidFill>
                  <a:srgbClr val="1f2c8f"/>
                </a:solidFill>
                <a:latin typeface="Sabon Next LT"/>
              </a:rPr>
              <a:t>Page 4</a:t>
            </a:r>
            <a:endParaRPr b="0" lang="en-US" sz="2400" spc="-1" strike="noStrike">
              <a:solidFill>
                <a:srgbClr val="1f2c8f"/>
              </a:solidFill>
              <a:latin typeface="Sabon Next LT"/>
            </a:endParaRPr>
          </a:p>
          <a:p>
            <a:pPr>
              <a:lnSpc>
                <a:spcPct val="150000"/>
              </a:lnSpc>
              <a:tabLst>
                <a:tab algn="l" pos="0"/>
              </a:tabLst>
            </a:pPr>
            <a:r>
              <a:rPr b="0" lang="en-US" sz="2400" spc="-1" strike="noStrike">
                <a:solidFill>
                  <a:srgbClr val="1f2c8f"/>
                </a:solidFill>
                <a:latin typeface="Sabon Next LT"/>
              </a:rPr>
              <a:t>​</a:t>
            </a:r>
            <a:r>
              <a:rPr b="0" lang="en-US" sz="2400" spc="-1" strike="noStrike">
                <a:solidFill>
                  <a:srgbClr val="1f2c8f"/>
                </a:solidFill>
                <a:latin typeface="Sabon Next LT"/>
              </a:rPr>
              <a:t>Sketch (Maquettes)</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Page 5</a:t>
            </a:r>
            <a:endParaRPr b="0" lang="en-US" sz="2400" spc="-1" strike="noStrike">
              <a:solidFill>
                <a:srgbClr val="1f2c8f"/>
              </a:solidFill>
              <a:latin typeface="Sabon Next LT"/>
            </a:endParaRPr>
          </a:p>
          <a:p>
            <a:pPr>
              <a:lnSpc>
                <a:spcPct val="150000"/>
              </a:lnSpc>
              <a:tabLst>
                <a:tab algn="l" pos="0"/>
              </a:tabLst>
            </a:pPr>
            <a:r>
              <a:rPr b="0" lang="en-US" sz="2400" spc="-1" strike="noStrike">
                <a:solidFill>
                  <a:srgbClr val="1f2c8f"/>
                </a:solidFill>
                <a:latin typeface="Sabon Next LT"/>
              </a:rPr>
              <a:t>Persona</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Pages 6, 8, 10</a:t>
            </a:r>
            <a:endParaRPr b="0" lang="en-US" sz="2400" spc="-1" strike="noStrike">
              <a:solidFill>
                <a:srgbClr val="1f2c8f"/>
              </a:solidFill>
              <a:latin typeface="Sabon Next LT"/>
            </a:endParaRPr>
          </a:p>
          <a:p>
            <a:pPr>
              <a:lnSpc>
                <a:spcPct val="150000"/>
              </a:lnSpc>
              <a:tabLst>
                <a:tab algn="l" pos="0"/>
              </a:tabLst>
            </a:pPr>
            <a:r>
              <a:rPr b="0" lang="en-US" sz="2400" spc="-1" strike="noStrike">
                <a:solidFill>
                  <a:srgbClr val="1f2c8f"/>
                </a:solidFill>
                <a:latin typeface="Sabon Next LT"/>
              </a:rPr>
              <a:t>User-Story</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Pages 7, 9, 11</a:t>
            </a:r>
            <a:endParaRPr b="0" lang="en-US" sz="2400" spc="-1" strike="noStrike">
              <a:solidFill>
                <a:srgbClr val="1f2c8f"/>
              </a:solidFill>
              <a:latin typeface="Sabon Next LT"/>
            </a:endParaRPr>
          </a:p>
          <a:p>
            <a:pPr>
              <a:lnSpc>
                <a:spcPct val="150000"/>
              </a:lnSpc>
              <a:tabLst>
                <a:tab algn="l" pos="0"/>
              </a:tabLst>
            </a:pPr>
            <a:r>
              <a:rPr b="0" lang="en-US" sz="2400" spc="-1" strike="noStrike">
                <a:solidFill>
                  <a:srgbClr val="1f2c8f"/>
                </a:solidFill>
                <a:latin typeface="Sabon Next LT"/>
              </a:rPr>
              <a:t>User-Stories</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Page 12</a:t>
            </a:r>
            <a:endParaRPr b="0" lang="en-US" sz="2400" spc="-1" strike="noStrike">
              <a:solidFill>
                <a:srgbClr val="1f2c8f"/>
              </a:solidFill>
              <a:latin typeface="Sabon Next LT"/>
            </a:endParaRPr>
          </a:p>
          <a:p>
            <a:pPr>
              <a:lnSpc>
                <a:spcPct val="150000"/>
              </a:lnSpc>
              <a:tabLst>
                <a:tab algn="l" pos="0"/>
              </a:tabLst>
            </a:pPr>
            <a:r>
              <a:rPr b="0" lang="en-US" sz="2400" spc="-1" strike="noStrike">
                <a:solidFill>
                  <a:srgbClr val="1f2c8f"/>
                </a:solidFill>
                <a:latin typeface="Sabon Next LT"/>
              </a:rPr>
              <a:t>Sketch (Détaillés)</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Pages 13-19</a:t>
            </a:r>
            <a:endParaRPr b="0" lang="en-US" sz="2400" spc="-1" strike="noStrike">
              <a:solidFill>
                <a:srgbClr val="1f2c8f"/>
              </a:solidFill>
              <a:latin typeface="Sabon Next LT"/>
            </a:endParaRPr>
          </a:p>
          <a:p>
            <a:pPr>
              <a:lnSpc>
                <a:spcPct val="150000"/>
              </a:lnSpc>
              <a:tabLst>
                <a:tab algn="l" pos="0"/>
              </a:tabLst>
            </a:pPr>
            <a:r>
              <a:rPr b="0" lang="en-US" sz="2400" spc="-1" strike="noStrike">
                <a:solidFill>
                  <a:srgbClr val="1f2c8f"/>
                </a:solidFill>
                <a:latin typeface="Sabon Next LT"/>
              </a:rPr>
              <a:t>Diagramme de flux</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Page 20</a:t>
            </a:r>
            <a:endParaRPr b="0" lang="en-US" sz="2400" spc="-1" strike="noStrike">
              <a:solidFill>
                <a:srgbClr val="1f2c8f"/>
              </a:solidFill>
              <a:latin typeface="Sabon Next LT"/>
            </a:endParaRPr>
          </a:p>
          <a:p>
            <a:pPr>
              <a:lnSpc>
                <a:spcPct val="150000"/>
              </a:lnSpc>
              <a:tabLst>
                <a:tab algn="l" pos="0"/>
              </a:tabLst>
            </a:pPr>
            <a:r>
              <a:rPr b="0" lang="en-US" sz="2400" spc="-1" strike="noStrike">
                <a:solidFill>
                  <a:srgbClr val="1f2c8f"/>
                </a:solidFill>
                <a:latin typeface="Sabon Next LT"/>
              </a:rPr>
              <a:t>Scénarii</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	</a:t>
            </a:r>
            <a:r>
              <a:rPr b="0" lang="en-US" sz="2400" spc="-1" strike="noStrike">
                <a:solidFill>
                  <a:srgbClr val="1f2c8f"/>
                </a:solidFill>
                <a:latin typeface="Sabon Next LT"/>
              </a:rPr>
              <a:t>Pages 21-23</a:t>
            </a:r>
            <a:endParaRPr b="0" lang="en-US" sz="2400" spc="-1" strike="noStrike">
              <a:solidFill>
                <a:srgbClr val="1f2c8f"/>
              </a:solidFill>
              <a:latin typeface="Sabon Next LT"/>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10945440" y="457200"/>
            <a:ext cx="987120" cy="273960"/>
          </a:xfrm>
          <a:prstGeom prst="rect">
            <a:avLst/>
          </a:prstGeom>
          <a:noFill/>
          <a:ln w="0">
            <a:noFill/>
          </a:ln>
        </p:spPr>
        <p:txBody>
          <a:bodyPr anchor="ctr">
            <a:noAutofit/>
          </a:bodyPr>
          <a:p>
            <a:pPr algn="ctr">
              <a:lnSpc>
                <a:spcPct val="100000"/>
              </a:lnSpc>
            </a:pPr>
            <a:fld id="{5298BDB8-5D5F-45EA-8D98-202F964E7043}" type="slidenum">
              <a:rPr b="0" lang="en-US" sz="1200" spc="-1" strike="noStrike">
                <a:solidFill>
                  <a:srgbClr val="1f2c8f"/>
                </a:solidFill>
                <a:latin typeface="Arial"/>
              </a:rPr>
              <a:t>&lt;numéro&gt;</a:t>
            </a:fld>
            <a:endParaRPr b="0" lang="fr-FR" sz="1200" spc="-1" strike="noStrike">
              <a:latin typeface="Times New Roman"/>
            </a:endParaRPr>
          </a:p>
        </p:txBody>
      </p:sp>
      <p:sp>
        <p:nvSpPr>
          <p:cNvPr id="553" name="CustomShape 2"/>
          <p:cNvSpPr/>
          <p:nvPr/>
        </p:nvSpPr>
        <p:spPr>
          <a:xfrm>
            <a:off x="762120" y="178920"/>
            <a:ext cx="10670760" cy="767880"/>
          </a:xfrm>
          <a:prstGeom prst="rect">
            <a:avLst/>
          </a:prstGeom>
          <a:noFill/>
          <a:ln w="0">
            <a:noFill/>
          </a:ln>
        </p:spPr>
        <p:style>
          <a:lnRef idx="0"/>
          <a:fillRef idx="0"/>
          <a:effectRef idx="0"/>
          <a:fontRef idx="minor"/>
        </p:style>
        <p:txBody>
          <a:bodyPr lIns="90000" rIns="90000" tIns="45000" bIns="45000">
            <a:noAutofit/>
          </a:bodyPr>
          <a:p>
            <a:pPr algn="ctr">
              <a:lnSpc>
                <a:spcPts val="4876"/>
              </a:lnSpc>
            </a:pPr>
            <a:r>
              <a:rPr b="1" lang="en-US" sz="4000" spc="-1" strike="noStrike" cap="all">
                <a:solidFill>
                  <a:srgbClr val="1f2c8f"/>
                </a:solidFill>
                <a:latin typeface="Arial Black"/>
              </a:rPr>
              <a:t>Diagramme de flux</a:t>
            </a:r>
            <a:endParaRPr b="0" lang="fr-FR" sz="4000" spc="-1" strike="noStrike">
              <a:latin typeface="Arial"/>
            </a:endParaRPr>
          </a:p>
        </p:txBody>
      </p:sp>
      <p:sp>
        <p:nvSpPr>
          <p:cNvPr id="554" name="TextShape 3"/>
          <p:cNvSpPr txBox="1"/>
          <p:nvPr/>
        </p:nvSpPr>
        <p:spPr>
          <a:xfrm>
            <a:off x="758880" y="320040"/>
            <a:ext cx="3200040" cy="273960"/>
          </a:xfrm>
          <a:prstGeom prst="rect">
            <a:avLst/>
          </a:prstGeom>
          <a:noFill/>
          <a:ln w="0">
            <a:noFill/>
          </a:ln>
        </p:spPr>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Times New Roman"/>
            </a:endParaRPr>
          </a:p>
        </p:txBody>
      </p:sp>
      <p:pic>
        <p:nvPicPr>
          <p:cNvPr id="555" name="Picture 2" descr=""/>
          <p:cNvPicPr/>
          <p:nvPr/>
        </p:nvPicPr>
        <p:blipFill>
          <a:blip r:embed="rId1"/>
          <a:stretch/>
        </p:blipFill>
        <p:spPr>
          <a:xfrm>
            <a:off x="2359080" y="731520"/>
            <a:ext cx="6635160" cy="60447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TextShape 1"/>
          <p:cNvSpPr txBox="1"/>
          <p:nvPr/>
        </p:nvSpPr>
        <p:spPr>
          <a:xfrm>
            <a:off x="1508760" y="935640"/>
            <a:ext cx="6766200" cy="767880"/>
          </a:xfrm>
          <a:prstGeom prst="rect">
            <a:avLst/>
          </a:prstGeom>
          <a:noFill/>
          <a:ln w="0">
            <a:noFill/>
          </a:ln>
        </p:spPr>
        <p:txBody>
          <a:bodyPr>
            <a:noAutofit/>
          </a:bodyPr>
          <a:p>
            <a:pPr>
              <a:lnSpc>
                <a:spcPct val="100000"/>
              </a:lnSpc>
            </a:pPr>
            <a:r>
              <a:rPr b="1" lang="en-US" sz="4400" spc="-1" strike="noStrike" cap="all">
                <a:solidFill>
                  <a:srgbClr val="1f2c8f"/>
                </a:solidFill>
                <a:latin typeface="Arial Black"/>
              </a:rPr>
              <a:t>Scénarii n°1</a:t>
            </a:r>
            <a:endParaRPr b="0" lang="en-US" sz="4400" spc="-1" strike="noStrike">
              <a:solidFill>
                <a:srgbClr val="000000"/>
              </a:solidFill>
              <a:latin typeface="Sabon Next LT"/>
            </a:endParaRPr>
          </a:p>
        </p:txBody>
      </p:sp>
      <p:sp>
        <p:nvSpPr>
          <p:cNvPr id="557" name="TextShape 2"/>
          <p:cNvSpPr txBox="1"/>
          <p:nvPr/>
        </p:nvSpPr>
        <p:spPr>
          <a:xfrm>
            <a:off x="621720" y="457200"/>
            <a:ext cx="3200040" cy="273960"/>
          </a:xfrm>
          <a:prstGeom prst="rect">
            <a:avLst/>
          </a:prstGeom>
          <a:noFill/>
          <a:ln w="0">
            <a:noFill/>
          </a:ln>
        </p:spPr>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Times New Roman"/>
            </a:endParaRPr>
          </a:p>
        </p:txBody>
      </p:sp>
      <p:sp>
        <p:nvSpPr>
          <p:cNvPr id="558"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A90B90BA-F27D-459D-8958-1DD27BFE1125}" type="slidenum">
              <a:rPr b="0" lang="en-US" sz="1200" spc="-1" strike="noStrike">
                <a:solidFill>
                  <a:srgbClr val="1f2c8f"/>
                </a:solidFill>
                <a:latin typeface="Arial"/>
              </a:rPr>
              <a:t>&lt;numéro&gt;</a:t>
            </a:fld>
            <a:endParaRPr b="0" lang="fr-FR" sz="1200" spc="-1" strike="noStrike">
              <a:latin typeface="Times New Roman"/>
            </a:endParaRPr>
          </a:p>
        </p:txBody>
      </p:sp>
      <p:sp>
        <p:nvSpPr>
          <p:cNvPr id="559" name="TextShape 4"/>
          <p:cNvSpPr txBox="1"/>
          <p:nvPr/>
        </p:nvSpPr>
        <p:spPr>
          <a:xfrm>
            <a:off x="1508760" y="2078640"/>
            <a:ext cx="6651360" cy="2700000"/>
          </a:xfrm>
          <a:prstGeom prst="rect">
            <a:avLst/>
          </a:prstGeom>
          <a:noFill/>
          <a:ln w="0">
            <a:noFill/>
          </a:ln>
        </p:spPr>
        <p:txBody>
          <a:bodyPr>
            <a:noAutofit/>
          </a:bodyPr>
          <a:p>
            <a:pPr algn="just">
              <a:lnSpc>
                <a:spcPct val="100000"/>
              </a:lnSpc>
              <a:spcBef>
                <a:spcPts val="360"/>
              </a:spcBef>
              <a:tabLst>
                <a:tab algn="l" pos="0"/>
              </a:tabLst>
            </a:pPr>
            <a:r>
              <a:rPr b="0" lang="fr-FR" sz="1600" spc="-1" strike="noStrike">
                <a:solidFill>
                  <a:srgbClr val="1f2c8f"/>
                </a:solidFill>
                <a:latin typeface="Sabon Next LT"/>
              </a:rPr>
              <a:t>Alice, suite au retour d’un devoir maison peu satisfaisant, s’est vue demander un rendez-vous avec ses parents par son professeur. Lors de cette rencontre, le professeur d’Alice explique à ses parents les difficultés notables dans le travail personnel d’Alice. Il recommande alors l’utilisation d’une application disponible sur téléphone et ordinateur afin d’apprendre tout en se divertissant.</a:t>
            </a:r>
            <a:endParaRPr b="0" lang="en-US" sz="1600" spc="-1" strike="noStrike">
              <a:solidFill>
                <a:srgbClr val="1f2c8f"/>
              </a:solidFill>
              <a:latin typeface="Sabon Next LT"/>
            </a:endParaRPr>
          </a:p>
          <a:p>
            <a:pPr algn="just">
              <a:lnSpc>
                <a:spcPct val="100000"/>
              </a:lnSpc>
              <a:spcBef>
                <a:spcPts val="360"/>
              </a:spcBef>
              <a:tabLst>
                <a:tab algn="l" pos="0"/>
              </a:tabLst>
            </a:pPr>
            <a:r>
              <a:rPr b="0" lang="fr-FR" sz="1600" spc="-1" strike="noStrike">
                <a:solidFill>
                  <a:srgbClr val="1f2c8f"/>
                </a:solidFill>
                <a:latin typeface="Sabon Next LT"/>
              </a:rPr>
              <a:t>Ainsi Alice va télécharger Domino’sTeach sur son téléphone et s’entraîner sur les conjugaisons en espagnol et utiliser l’application pour des révisions d’autres matières et remonter sa moyenne au-dessus de 14/20.</a:t>
            </a:r>
            <a:endParaRPr b="0" lang="en-US" sz="1600" spc="-1" strike="noStrike">
              <a:solidFill>
                <a:srgbClr val="1f2c8f"/>
              </a:solidFill>
              <a:latin typeface="Sabon Next LT"/>
            </a:endParaRPr>
          </a:p>
        </p:txBody>
      </p:sp>
      <p:sp>
        <p:nvSpPr>
          <p:cNvPr id="560" name="CustomShape 5"/>
          <p:cNvSpPr/>
          <p:nvPr/>
        </p:nvSpPr>
        <p:spPr>
          <a:xfrm>
            <a:off x="758880" y="320040"/>
            <a:ext cx="3200040" cy="2739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TextShape 1"/>
          <p:cNvSpPr txBox="1"/>
          <p:nvPr/>
        </p:nvSpPr>
        <p:spPr>
          <a:xfrm>
            <a:off x="1508760" y="935640"/>
            <a:ext cx="6766200" cy="767880"/>
          </a:xfrm>
          <a:prstGeom prst="rect">
            <a:avLst/>
          </a:prstGeom>
          <a:noFill/>
          <a:ln w="0">
            <a:noFill/>
          </a:ln>
        </p:spPr>
        <p:txBody>
          <a:bodyPr>
            <a:noAutofit/>
          </a:bodyPr>
          <a:p>
            <a:pPr>
              <a:lnSpc>
                <a:spcPct val="100000"/>
              </a:lnSpc>
            </a:pPr>
            <a:r>
              <a:rPr b="1" lang="en-US" sz="4400" spc="-1" strike="noStrike" cap="all">
                <a:solidFill>
                  <a:srgbClr val="1f2c8f"/>
                </a:solidFill>
                <a:latin typeface="Arial Black"/>
              </a:rPr>
              <a:t>Scénarii n°2</a:t>
            </a:r>
            <a:endParaRPr b="0" lang="en-US" sz="4400" spc="-1" strike="noStrike">
              <a:solidFill>
                <a:srgbClr val="000000"/>
              </a:solidFill>
              <a:latin typeface="Sabon Next LT"/>
            </a:endParaRPr>
          </a:p>
        </p:txBody>
      </p:sp>
      <p:sp>
        <p:nvSpPr>
          <p:cNvPr id="562" name="TextShape 2"/>
          <p:cNvSpPr txBox="1"/>
          <p:nvPr/>
        </p:nvSpPr>
        <p:spPr>
          <a:xfrm>
            <a:off x="621720" y="457200"/>
            <a:ext cx="3200040" cy="273960"/>
          </a:xfrm>
          <a:prstGeom prst="rect">
            <a:avLst/>
          </a:prstGeom>
          <a:noFill/>
          <a:ln w="0">
            <a:noFill/>
          </a:ln>
        </p:spPr>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Times New Roman"/>
            </a:endParaRPr>
          </a:p>
        </p:txBody>
      </p:sp>
      <p:sp>
        <p:nvSpPr>
          <p:cNvPr id="563"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A0EF437A-0E74-4AFC-BA35-34571A3E9576}" type="slidenum">
              <a:rPr b="0" lang="en-US" sz="1200" spc="-1" strike="noStrike">
                <a:solidFill>
                  <a:srgbClr val="1f2c8f"/>
                </a:solidFill>
                <a:latin typeface="Arial"/>
              </a:rPr>
              <a:t>&lt;numéro&gt;</a:t>
            </a:fld>
            <a:endParaRPr b="0" lang="fr-FR" sz="1200" spc="-1" strike="noStrike">
              <a:latin typeface="Times New Roman"/>
            </a:endParaRPr>
          </a:p>
        </p:txBody>
      </p:sp>
      <p:sp>
        <p:nvSpPr>
          <p:cNvPr id="564" name="TextShape 4"/>
          <p:cNvSpPr txBox="1"/>
          <p:nvPr/>
        </p:nvSpPr>
        <p:spPr>
          <a:xfrm>
            <a:off x="1508760" y="2078640"/>
            <a:ext cx="6651360" cy="2700000"/>
          </a:xfrm>
          <a:prstGeom prst="rect">
            <a:avLst/>
          </a:prstGeom>
          <a:noFill/>
          <a:ln w="0">
            <a:noFill/>
          </a:ln>
        </p:spPr>
        <p:txBody>
          <a:bodyPr>
            <a:noAutofit/>
          </a:bodyPr>
          <a:p>
            <a:pPr algn="just">
              <a:lnSpc>
                <a:spcPct val="100000"/>
              </a:lnSpc>
              <a:spcBef>
                <a:spcPts val="360"/>
              </a:spcBef>
              <a:tabLst>
                <a:tab algn="l" pos="0"/>
              </a:tabLst>
            </a:pPr>
            <a:r>
              <a:rPr b="0" lang="fr-FR" sz="1600" spc="-1" strike="noStrike">
                <a:solidFill>
                  <a:srgbClr val="1f2c8f"/>
                </a:solidFill>
                <a:latin typeface="Sabon Next LT"/>
              </a:rPr>
              <a:t>Luca est un lycéen motivé et qui révise beaucoup de temps chez lui, car il souhaite obtenir son baccalauréat. Luca aime aussi jouer à des jeux vidéo avec ses amis, et voudrait trouver quelque chose qui puisse regrouper ses deux envies. Il va donc proposer à ses amis de chercher avec lui, comme ça ils pourront tous réviser et jouer ensemble.</a:t>
            </a:r>
            <a:endParaRPr b="0" lang="en-US" sz="1600" spc="-1" strike="noStrike">
              <a:solidFill>
                <a:srgbClr val="1f2c8f"/>
              </a:solidFill>
              <a:latin typeface="Sabon Next LT"/>
            </a:endParaRPr>
          </a:p>
          <a:p>
            <a:pPr algn="just">
              <a:lnSpc>
                <a:spcPct val="100000"/>
              </a:lnSpc>
              <a:spcBef>
                <a:spcPts val="360"/>
              </a:spcBef>
              <a:tabLst>
                <a:tab algn="l" pos="0"/>
              </a:tabLst>
            </a:pPr>
            <a:r>
              <a:rPr b="0" lang="fr-FR" sz="1600" spc="-1" strike="noStrike">
                <a:solidFill>
                  <a:srgbClr val="1f2c8f"/>
                </a:solidFill>
                <a:latin typeface="Sabon Next LT"/>
              </a:rPr>
              <a:t>Il apprend alors que Tristan un ami de primaire utilise Domino’sTeach depuis qu’il est en 4eme pour réviser en plus des cours. Luca et son groupe d’amis se retrouvent donc tous les jeudis soirs afin de réviser en se divertissant avec des dominos.</a:t>
            </a:r>
            <a:endParaRPr b="0" lang="en-US" sz="1600" spc="-1" strike="noStrike">
              <a:solidFill>
                <a:srgbClr val="1f2c8f"/>
              </a:solidFill>
              <a:latin typeface="Sabon Next LT"/>
            </a:endParaRPr>
          </a:p>
        </p:txBody>
      </p:sp>
      <p:sp>
        <p:nvSpPr>
          <p:cNvPr id="565" name="CustomShape 5"/>
          <p:cNvSpPr/>
          <p:nvPr/>
        </p:nvSpPr>
        <p:spPr>
          <a:xfrm>
            <a:off x="758880" y="320040"/>
            <a:ext cx="3200040" cy="2739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TextShape 1"/>
          <p:cNvSpPr txBox="1"/>
          <p:nvPr/>
        </p:nvSpPr>
        <p:spPr>
          <a:xfrm>
            <a:off x="1508760" y="935640"/>
            <a:ext cx="6766200" cy="767880"/>
          </a:xfrm>
          <a:prstGeom prst="rect">
            <a:avLst/>
          </a:prstGeom>
          <a:noFill/>
          <a:ln w="0">
            <a:noFill/>
          </a:ln>
        </p:spPr>
        <p:txBody>
          <a:bodyPr>
            <a:noAutofit/>
          </a:bodyPr>
          <a:p>
            <a:pPr>
              <a:lnSpc>
                <a:spcPct val="100000"/>
              </a:lnSpc>
            </a:pPr>
            <a:r>
              <a:rPr b="1" lang="en-US" sz="4400" spc="-1" strike="noStrike" cap="all">
                <a:solidFill>
                  <a:srgbClr val="1f2c8f"/>
                </a:solidFill>
                <a:latin typeface="Arial Black"/>
              </a:rPr>
              <a:t>Scénarii n°3</a:t>
            </a:r>
            <a:endParaRPr b="0" lang="en-US" sz="4400" spc="-1" strike="noStrike">
              <a:solidFill>
                <a:srgbClr val="000000"/>
              </a:solidFill>
              <a:latin typeface="Sabon Next LT"/>
            </a:endParaRPr>
          </a:p>
        </p:txBody>
      </p:sp>
      <p:sp>
        <p:nvSpPr>
          <p:cNvPr id="567" name="TextShape 2"/>
          <p:cNvSpPr txBox="1"/>
          <p:nvPr/>
        </p:nvSpPr>
        <p:spPr>
          <a:xfrm>
            <a:off x="621720" y="457200"/>
            <a:ext cx="3200040" cy="273960"/>
          </a:xfrm>
          <a:prstGeom prst="rect">
            <a:avLst/>
          </a:prstGeom>
          <a:noFill/>
          <a:ln w="0">
            <a:noFill/>
          </a:ln>
        </p:spPr>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Times New Roman"/>
            </a:endParaRPr>
          </a:p>
        </p:txBody>
      </p:sp>
      <p:sp>
        <p:nvSpPr>
          <p:cNvPr id="568"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4AA7E244-DBC9-404D-A68C-A52E04576682}" type="slidenum">
              <a:rPr b="0" lang="en-US" sz="1200" spc="-1" strike="noStrike">
                <a:solidFill>
                  <a:srgbClr val="1f2c8f"/>
                </a:solidFill>
                <a:latin typeface="Arial"/>
              </a:rPr>
              <a:t>&lt;numéro&gt;</a:t>
            </a:fld>
            <a:endParaRPr b="0" lang="fr-FR" sz="1200" spc="-1" strike="noStrike">
              <a:latin typeface="Times New Roman"/>
            </a:endParaRPr>
          </a:p>
        </p:txBody>
      </p:sp>
      <p:sp>
        <p:nvSpPr>
          <p:cNvPr id="569" name="TextShape 4"/>
          <p:cNvSpPr txBox="1"/>
          <p:nvPr/>
        </p:nvSpPr>
        <p:spPr>
          <a:xfrm>
            <a:off x="1508760" y="2078640"/>
            <a:ext cx="7039800" cy="3010320"/>
          </a:xfrm>
          <a:prstGeom prst="rect">
            <a:avLst/>
          </a:prstGeom>
          <a:noFill/>
          <a:ln w="0">
            <a:noFill/>
          </a:ln>
        </p:spPr>
        <p:txBody>
          <a:bodyPr>
            <a:noAutofit/>
          </a:bodyPr>
          <a:p>
            <a:pPr algn="just">
              <a:lnSpc>
                <a:spcPct val="100000"/>
              </a:lnSpc>
              <a:spcBef>
                <a:spcPts val="360"/>
              </a:spcBef>
              <a:tabLst>
                <a:tab algn="l" pos="0"/>
              </a:tabLst>
            </a:pPr>
            <a:r>
              <a:rPr b="0" lang="fr-FR" sz="1600" spc="-1" strike="noStrike">
                <a:solidFill>
                  <a:srgbClr val="1f2c8f"/>
                </a:solidFill>
                <a:latin typeface="Sabon Next LT"/>
              </a:rPr>
              <a:t>Daniélou, père de famille en recherche d’emploi, fait l’école à la maison à ses deux enfants pour passer du temps avec eux et souhaite éviter qu’ils ne s’ennuient lors de leurs apprentissages. Étant un ancien instituteur, il demande à d’anciens collègues et sur des forums si quelqu’un connaît une solution afin d'empêcher ses enfants de se lasser de ses apprentissages.</a:t>
            </a:r>
            <a:endParaRPr b="0" lang="en-US" sz="1600" spc="-1" strike="noStrike">
              <a:solidFill>
                <a:srgbClr val="1f2c8f"/>
              </a:solidFill>
              <a:latin typeface="Sabon Next LT"/>
            </a:endParaRPr>
          </a:p>
          <a:p>
            <a:pPr algn="just">
              <a:lnSpc>
                <a:spcPct val="100000"/>
              </a:lnSpc>
              <a:spcBef>
                <a:spcPts val="360"/>
              </a:spcBef>
              <a:tabLst>
                <a:tab algn="l" pos="0"/>
              </a:tabLst>
            </a:pPr>
            <a:r>
              <a:rPr b="0" lang="fr-FR" sz="1600" spc="-1" strike="noStrike">
                <a:solidFill>
                  <a:srgbClr val="1f2c8f"/>
                </a:solidFill>
                <a:latin typeface="Sabon Next LT"/>
              </a:rPr>
              <a:t>Il va recevoir plusieurs réponses mais aucune solution n’est efficace et ses enfants commencent à avoir des réticences sur le fait d’apprendre. Jusqu’ à ce qu’un jour, au détour d’une conversation avec un ancien parent d’élève croisé au supermarché, il découvre Domino'sTeach, un moyen d’apprendre tout en se divertissant même à plusieurs. Il propose donc cette solution à ses enfants qui sont ravis et se défient même entre eux pour mettre en jeu leur savoir.</a:t>
            </a:r>
            <a:endParaRPr b="0" lang="en-US" sz="1600" spc="-1" strike="noStrike">
              <a:solidFill>
                <a:srgbClr val="1f2c8f"/>
              </a:solidFill>
              <a:latin typeface="Sabon Next LT"/>
            </a:endParaRPr>
          </a:p>
        </p:txBody>
      </p:sp>
      <p:sp>
        <p:nvSpPr>
          <p:cNvPr id="570" name="CustomShape 5"/>
          <p:cNvSpPr/>
          <p:nvPr/>
        </p:nvSpPr>
        <p:spPr>
          <a:xfrm>
            <a:off x="758880" y="320040"/>
            <a:ext cx="3200040" cy="2739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TextShape 1"/>
          <p:cNvSpPr txBox="1"/>
          <p:nvPr/>
        </p:nvSpPr>
        <p:spPr>
          <a:xfrm>
            <a:off x="1527120" y="1974960"/>
            <a:ext cx="5020200" cy="667080"/>
          </a:xfrm>
          <a:prstGeom prst="rect">
            <a:avLst/>
          </a:prstGeom>
          <a:noFill/>
          <a:ln w="0">
            <a:noFill/>
          </a:ln>
        </p:spPr>
        <p:txBody>
          <a:bodyPr tIns="0" anchor="ctr">
            <a:noAutofit/>
          </a:bodyPr>
          <a:p>
            <a:pPr>
              <a:lnSpc>
                <a:spcPts val="4876"/>
              </a:lnSpc>
            </a:pPr>
            <a:r>
              <a:rPr b="1" lang="en-US" sz="4400" spc="-1" strike="noStrike" cap="all">
                <a:solidFill>
                  <a:srgbClr val="1f2c8f"/>
                </a:solidFill>
                <a:latin typeface="Arial Black"/>
              </a:rPr>
              <a:t>Recueil de besoins réalisé par</a:t>
            </a:r>
            <a:endParaRPr b="0" lang="en-US" sz="4400" spc="-1" strike="noStrike">
              <a:solidFill>
                <a:srgbClr val="000000"/>
              </a:solidFill>
              <a:latin typeface="Sabon Next LT"/>
            </a:endParaRPr>
          </a:p>
        </p:txBody>
      </p:sp>
      <p:sp>
        <p:nvSpPr>
          <p:cNvPr id="572" name="TextShape 2"/>
          <p:cNvSpPr txBox="1"/>
          <p:nvPr/>
        </p:nvSpPr>
        <p:spPr>
          <a:xfrm>
            <a:off x="1545480" y="3761280"/>
            <a:ext cx="4169160" cy="2175840"/>
          </a:xfrm>
          <a:prstGeom prst="rect">
            <a:avLst/>
          </a:prstGeom>
          <a:noFill/>
          <a:ln w="0">
            <a:noFill/>
          </a:ln>
        </p:spPr>
        <p:txBody>
          <a:bodyPr tIns="0" bIns="0">
            <a:noAutofit/>
          </a:bodyPr>
          <a:p>
            <a:pPr>
              <a:lnSpc>
                <a:spcPct val="100000"/>
              </a:lnSpc>
              <a:spcBef>
                <a:spcPts val="575"/>
              </a:spcBef>
              <a:tabLst>
                <a:tab algn="l" pos="0"/>
              </a:tabLst>
            </a:pPr>
            <a:r>
              <a:rPr b="0" lang="en-US" sz="2400" spc="-1" strike="noStrike">
                <a:solidFill>
                  <a:srgbClr val="1f2c8f"/>
                </a:solidFill>
                <a:latin typeface="Sabon Next LT"/>
              </a:rPr>
              <a:t>Blondeau Nicolas</a:t>
            </a:r>
            <a:endParaRPr b="0" lang="fr-FR" sz="2400" spc="-1" strike="noStrike">
              <a:latin typeface="Arial"/>
            </a:endParaRPr>
          </a:p>
          <a:p>
            <a:pPr>
              <a:lnSpc>
                <a:spcPct val="100000"/>
              </a:lnSpc>
              <a:spcBef>
                <a:spcPts val="575"/>
              </a:spcBef>
              <a:tabLst>
                <a:tab algn="l" pos="0"/>
              </a:tabLst>
            </a:pPr>
            <a:r>
              <a:rPr b="0" lang="en-US" sz="2400" spc="-1" strike="noStrike">
                <a:solidFill>
                  <a:srgbClr val="1f2c8f"/>
                </a:solidFill>
                <a:latin typeface="Sabon Next LT"/>
              </a:rPr>
              <a:t>Bachelard Benjamin</a:t>
            </a:r>
            <a:endParaRPr b="0" lang="fr-FR" sz="2400" spc="-1" strike="noStrike">
              <a:latin typeface="Arial"/>
            </a:endParaRPr>
          </a:p>
          <a:p>
            <a:pPr>
              <a:lnSpc>
                <a:spcPct val="100000"/>
              </a:lnSpc>
              <a:spcBef>
                <a:spcPts val="575"/>
              </a:spcBef>
              <a:tabLst>
                <a:tab algn="l" pos="0"/>
              </a:tabLst>
            </a:pPr>
            <a:r>
              <a:rPr b="0" lang="en-US" sz="2400" spc="-1" strike="noStrike">
                <a:solidFill>
                  <a:srgbClr val="1f2c8f"/>
                </a:solidFill>
                <a:latin typeface="Sabon Next LT"/>
              </a:rPr>
              <a:t>Bonetti Martin</a:t>
            </a:r>
            <a:endParaRPr b="0" lang="fr-FR" sz="2400" spc="-1" strike="noStrike">
              <a:latin typeface="Arial"/>
            </a:endParaRPr>
          </a:p>
          <a:p>
            <a:pPr>
              <a:lnSpc>
                <a:spcPct val="100000"/>
              </a:lnSpc>
              <a:spcBef>
                <a:spcPts val="575"/>
              </a:spcBef>
              <a:tabLst>
                <a:tab algn="l" pos="0"/>
              </a:tabLst>
            </a:pPr>
            <a:r>
              <a:rPr b="0" lang="en-US" sz="2400" spc="-1" strike="noStrike">
                <a:solidFill>
                  <a:srgbClr val="1f2c8f"/>
                </a:solidFill>
                <a:latin typeface="Sabon Next LT"/>
              </a:rPr>
              <a:t>Monchanin Liam</a:t>
            </a:r>
            <a:endParaRPr b="0" lang="fr-FR" sz="2400" spc="-1" strike="noStrike">
              <a:latin typeface="Arial"/>
            </a:endParaRPr>
          </a:p>
        </p:txBody>
      </p:sp>
      <p:sp>
        <p:nvSpPr>
          <p:cNvPr id="573" name="CustomShape 3"/>
          <p:cNvSpPr/>
          <p:nvPr/>
        </p:nvSpPr>
        <p:spPr>
          <a:xfrm>
            <a:off x="500400" y="6356880"/>
            <a:ext cx="353664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1600" spc="-1" strike="noStrike">
                <a:solidFill>
                  <a:srgbClr val="afabab"/>
                </a:solidFill>
                <a:latin typeface="Sabon Next LT"/>
              </a:rPr>
              <a:t>BUT1 Informatique – Groupe 1</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4224600" y="2277000"/>
            <a:ext cx="6766200" cy="767880"/>
          </a:xfrm>
          <a:prstGeom prst="rect">
            <a:avLst/>
          </a:prstGeom>
          <a:noFill/>
          <a:ln w="0">
            <a:noFill/>
          </a:ln>
        </p:spPr>
        <p:txBody>
          <a:bodyPr>
            <a:noAutofit/>
          </a:bodyPr>
          <a:p>
            <a:pPr>
              <a:lnSpc>
                <a:spcPct val="100000"/>
              </a:lnSpc>
            </a:pPr>
            <a:r>
              <a:rPr b="1" lang="en-US" sz="4400" spc="-1" strike="noStrike" cap="all">
                <a:solidFill>
                  <a:srgbClr val="1f2c8f"/>
                </a:solidFill>
                <a:latin typeface="Arial Black"/>
              </a:rPr>
              <a:t>Contexte</a:t>
            </a:r>
            <a:endParaRPr b="0" lang="en-US" sz="4400" spc="-1" strike="noStrike">
              <a:solidFill>
                <a:srgbClr val="000000"/>
              </a:solidFill>
              <a:latin typeface="Sabon Next LT"/>
            </a:endParaRPr>
          </a:p>
        </p:txBody>
      </p:sp>
      <p:sp>
        <p:nvSpPr>
          <p:cNvPr id="417" name="TextShape 2"/>
          <p:cNvSpPr txBox="1"/>
          <p:nvPr/>
        </p:nvSpPr>
        <p:spPr>
          <a:xfrm>
            <a:off x="4224600" y="3222720"/>
            <a:ext cx="6980760" cy="2700000"/>
          </a:xfrm>
          <a:prstGeom prst="rect">
            <a:avLst/>
          </a:prstGeom>
          <a:noFill/>
          <a:ln w="0">
            <a:noFill/>
          </a:ln>
        </p:spPr>
        <p:txBody>
          <a:bodyPr>
            <a:noAutofit/>
          </a:bodyPr>
          <a:p>
            <a:pPr algn="just">
              <a:lnSpc>
                <a:spcPct val="100000"/>
              </a:lnSpc>
              <a:spcBef>
                <a:spcPts val="360"/>
              </a:spcBef>
              <a:tabLst>
                <a:tab algn="l" pos="0"/>
              </a:tabLst>
            </a:pPr>
            <a:r>
              <a:rPr b="0" lang="fr-FR" sz="1600" spc="-1" strike="noStrike">
                <a:solidFill>
                  <a:srgbClr val="1f2c8f"/>
                </a:solidFill>
                <a:latin typeface="Sabon Next LT"/>
              </a:rPr>
              <a:t>Depuis longtemps, certains élèves sont en difficultés, qu’importe leur niveau de scolarité. Souvent, ces élèves ont besoin d’autres outils pour réussir, par exemple des documents, des livres, des vidéos pour avancer. Mais très souvent, ce n’est pas efficace, car l’élève n’est pas stimulé par l’apprentissage en lisant.</a:t>
            </a:r>
            <a:endParaRPr b="0" lang="en-US" sz="1600" spc="-1" strike="noStrike">
              <a:solidFill>
                <a:srgbClr val="1f2c8f"/>
              </a:solidFill>
              <a:latin typeface="Sabon Next LT"/>
            </a:endParaRPr>
          </a:p>
          <a:p>
            <a:pPr algn="just">
              <a:lnSpc>
                <a:spcPct val="100000"/>
              </a:lnSpc>
              <a:spcBef>
                <a:spcPts val="360"/>
              </a:spcBef>
              <a:tabLst>
                <a:tab algn="l" pos="0"/>
              </a:tabLst>
            </a:pPr>
            <a:r>
              <a:rPr b="0" lang="fr-FR" sz="1600" spc="-1" strike="noStrike">
                <a:solidFill>
                  <a:srgbClr val="1f2c8f"/>
                </a:solidFill>
                <a:latin typeface="Sabon Next LT"/>
              </a:rPr>
              <a:t>C’est pourquoi Mr. Lafourcade a eu l'idée de créer un jeu de dominos, appelé “Domino'sTeach”, pour aider tous ces élèves en difficulté.</a:t>
            </a:r>
            <a:endParaRPr b="0" lang="en-US" sz="1600" spc="-1" strike="noStrike">
              <a:solidFill>
                <a:srgbClr val="1f2c8f"/>
              </a:solidFill>
              <a:latin typeface="Sabon Next LT"/>
            </a:endParaRPr>
          </a:p>
        </p:txBody>
      </p:sp>
      <p:sp>
        <p:nvSpPr>
          <p:cNvPr id="418" name="TextShape 3"/>
          <p:cNvSpPr txBox="1"/>
          <p:nvPr/>
        </p:nvSpPr>
        <p:spPr>
          <a:xfrm>
            <a:off x="4224600" y="457200"/>
            <a:ext cx="3200040" cy="273960"/>
          </a:xfrm>
          <a:prstGeom prst="rect">
            <a:avLst/>
          </a:prstGeom>
          <a:noFill/>
          <a:ln w="0">
            <a:noFill/>
          </a:ln>
        </p:spPr>
        <p:txBody>
          <a:bodyPr anchor="ctr">
            <a:noAutofit/>
          </a:bodyPr>
          <a:p>
            <a:pPr>
              <a:lnSpc>
                <a:spcPct val="100000"/>
              </a:lnSpc>
            </a:pPr>
            <a:r>
              <a:rPr b="0" lang="en-US" sz="1200" spc="-1" strike="noStrike">
                <a:solidFill>
                  <a:srgbClr val="1f2c8f"/>
                </a:solidFill>
                <a:latin typeface="Arial"/>
              </a:rPr>
              <a:t>Domino’sTeach</a:t>
            </a:r>
            <a:endParaRPr b="0" lang="fr-FR" sz="1200" spc="-1" strike="noStrike">
              <a:latin typeface="Times New Roman"/>
            </a:endParaRPr>
          </a:p>
        </p:txBody>
      </p:sp>
      <p:sp>
        <p:nvSpPr>
          <p:cNvPr id="419" name="TextShape 4"/>
          <p:cNvSpPr txBox="1"/>
          <p:nvPr/>
        </p:nvSpPr>
        <p:spPr>
          <a:xfrm>
            <a:off x="10945440" y="457200"/>
            <a:ext cx="987120" cy="273960"/>
          </a:xfrm>
          <a:prstGeom prst="rect">
            <a:avLst/>
          </a:prstGeom>
          <a:noFill/>
          <a:ln w="0">
            <a:noFill/>
          </a:ln>
        </p:spPr>
        <p:txBody>
          <a:bodyPr anchor="ctr">
            <a:noAutofit/>
          </a:bodyPr>
          <a:p>
            <a:pPr algn="ctr">
              <a:lnSpc>
                <a:spcPct val="100000"/>
              </a:lnSpc>
            </a:pPr>
            <a:fld id="{EF057EAC-B1BC-4DDD-8D51-A9B1BEAA6060}" type="slidenum">
              <a:rPr b="0" lang="en-US" sz="1200" spc="-1" strike="noStrike">
                <a:solidFill>
                  <a:srgbClr val="1f2c8f"/>
                </a:solidFill>
                <a:latin typeface="Arial"/>
              </a:rPr>
              <a:t>&lt;numéro&gt;</a:t>
            </a:fld>
            <a:endParaRPr b="0" lang="fr-FR" sz="12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3767400" y="860040"/>
            <a:ext cx="8165160" cy="767880"/>
          </a:xfrm>
          <a:prstGeom prst="rect">
            <a:avLst/>
          </a:prstGeom>
          <a:noFill/>
          <a:ln w="0">
            <a:noFill/>
          </a:ln>
        </p:spPr>
        <p:txBody>
          <a:bodyPr>
            <a:noAutofit/>
          </a:bodyPr>
          <a:p>
            <a:pPr>
              <a:lnSpc>
                <a:spcPct val="100000"/>
              </a:lnSpc>
            </a:pPr>
            <a:r>
              <a:rPr b="1" lang="en-US" sz="4000" spc="-1" strike="noStrike" cap="all">
                <a:solidFill>
                  <a:srgbClr val="1f2c8f"/>
                </a:solidFill>
                <a:latin typeface="Arial Black"/>
              </a:rPr>
              <a:t>Présentation du besoin</a:t>
            </a:r>
            <a:endParaRPr b="0" lang="en-US" sz="4000" spc="-1" strike="noStrike">
              <a:solidFill>
                <a:srgbClr val="000000"/>
              </a:solidFill>
              <a:latin typeface="Sabon Next LT"/>
            </a:endParaRPr>
          </a:p>
        </p:txBody>
      </p:sp>
      <p:sp>
        <p:nvSpPr>
          <p:cNvPr id="421" name="TextShape 2"/>
          <p:cNvSpPr txBox="1"/>
          <p:nvPr/>
        </p:nvSpPr>
        <p:spPr>
          <a:xfrm>
            <a:off x="10945440" y="457200"/>
            <a:ext cx="987120" cy="273960"/>
          </a:xfrm>
          <a:prstGeom prst="rect">
            <a:avLst/>
          </a:prstGeom>
          <a:noFill/>
          <a:ln w="0">
            <a:noFill/>
          </a:ln>
        </p:spPr>
        <p:txBody>
          <a:bodyPr anchor="ctr">
            <a:noAutofit/>
          </a:bodyPr>
          <a:p>
            <a:pPr algn="ctr">
              <a:lnSpc>
                <a:spcPct val="100000"/>
              </a:lnSpc>
            </a:pPr>
            <a:fld id="{AE46F02F-6252-4B98-927F-D802D264511C}" type="slidenum">
              <a:rPr b="0" lang="en-US" sz="1200" spc="-1" strike="noStrike">
                <a:solidFill>
                  <a:srgbClr val="1f2c8f"/>
                </a:solidFill>
                <a:latin typeface="Arial"/>
              </a:rPr>
              <a:t>&lt;numéro&gt;</a:t>
            </a:fld>
            <a:endParaRPr b="0" lang="fr-FR" sz="1200" spc="-1" strike="noStrike">
              <a:latin typeface="Times New Roman"/>
            </a:endParaRPr>
          </a:p>
        </p:txBody>
      </p:sp>
      <p:sp>
        <p:nvSpPr>
          <p:cNvPr id="422" name="TextShape 3"/>
          <p:cNvSpPr txBox="1"/>
          <p:nvPr/>
        </p:nvSpPr>
        <p:spPr>
          <a:xfrm>
            <a:off x="3662280" y="2313360"/>
            <a:ext cx="8247600" cy="3684240"/>
          </a:xfrm>
          <a:prstGeom prst="rect">
            <a:avLst/>
          </a:prstGeom>
          <a:noFill/>
          <a:ln w="0">
            <a:noFill/>
          </a:ln>
        </p:spPr>
        <p:txBody>
          <a:bodyPr lIns="45720" rIns="45720">
            <a:noAutofit/>
          </a:bodyPr>
          <a:p>
            <a:pPr marL="347400" indent="-347040">
              <a:lnSpc>
                <a:spcPct val="100000"/>
              </a:lnSpc>
              <a:spcBef>
                <a:spcPts val="360"/>
              </a:spcBef>
              <a:buClr>
                <a:srgbClr val="1f2c8f"/>
              </a:buClr>
              <a:buFont typeface="Arial"/>
              <a:buChar char="•"/>
            </a:pPr>
            <a:r>
              <a:rPr b="0" lang="fr-FR" sz="1500" spc="-1" strike="noStrike">
                <a:solidFill>
                  <a:srgbClr val="1f2c8f"/>
                </a:solidFill>
                <a:latin typeface="Sabon Next LT"/>
              </a:rPr>
              <a:t>Comme son nom l'indique, “Domino'sTeach” est une application mobile, mais aussi un site web qui servira en plus des cours à aider les élèves dans l'apprentissage des différentes matières. Cette application sera disponible dans plusieurs langues telles que le français, l’anglais, l’allemand, l’espagnol et plus à venir.</a:t>
            </a:r>
            <a:endParaRPr b="0" lang="en-US" sz="1500" spc="-1" strike="noStrike">
              <a:solidFill>
                <a:srgbClr val="1f2c8f"/>
              </a:solidFill>
              <a:latin typeface="Sabon Next LT"/>
            </a:endParaRPr>
          </a:p>
          <a:p>
            <a:pPr>
              <a:lnSpc>
                <a:spcPct val="100000"/>
              </a:lnSpc>
              <a:spcBef>
                <a:spcPts val="360"/>
              </a:spcBef>
            </a:pPr>
            <a:endParaRPr b="0" lang="en-US" sz="1500" spc="-1" strike="noStrike">
              <a:solidFill>
                <a:srgbClr val="1f2c8f"/>
              </a:solidFill>
              <a:latin typeface="Sabon Next LT"/>
            </a:endParaRPr>
          </a:p>
          <a:p>
            <a:pPr marL="347400" indent="-347040">
              <a:lnSpc>
                <a:spcPct val="100000"/>
              </a:lnSpc>
              <a:spcBef>
                <a:spcPts val="360"/>
              </a:spcBef>
              <a:buClr>
                <a:srgbClr val="1f2c8f"/>
              </a:buClr>
              <a:buFont typeface="Arial"/>
              <a:buChar char="•"/>
            </a:pPr>
            <a:r>
              <a:rPr b="0" lang="fr-FR" sz="1500" spc="-1" strike="noStrike">
                <a:solidFill>
                  <a:srgbClr val="1f2c8f"/>
                </a:solidFill>
                <a:latin typeface="Sabon Next LT"/>
              </a:rPr>
              <a:t>La plupart des matières pourront être étudiées par les élèves, à tout niveau : les Mathématiques, le Français, l’Anglais, l’Espagnol et bien d'autres. On pourra y retrouver plusieurs niveaux et donc “Domino'sTeach” pourra être utilisé de l'école maternelle jusqu'au lycée et même dans l’enseignement supérieur. Il y aura différents modes de jeu disponibles : des parties de jeu contre une intelligence artificielle (IA), et des parties multijoueur, contre ses amis par exemple.</a:t>
            </a:r>
            <a:endParaRPr b="0" lang="en-US" sz="1500" spc="-1" strike="noStrike">
              <a:solidFill>
                <a:srgbClr val="1f2c8f"/>
              </a:solidFill>
              <a:latin typeface="Sabon Next LT"/>
            </a:endParaRPr>
          </a:p>
          <a:p>
            <a:pPr>
              <a:lnSpc>
                <a:spcPct val="100000"/>
              </a:lnSpc>
              <a:spcBef>
                <a:spcPts val="360"/>
              </a:spcBef>
            </a:pPr>
            <a:endParaRPr b="0" lang="en-US" sz="1500" spc="-1" strike="noStrike">
              <a:solidFill>
                <a:srgbClr val="1f2c8f"/>
              </a:solidFill>
              <a:latin typeface="Sabon Next LT"/>
            </a:endParaRPr>
          </a:p>
          <a:p>
            <a:pPr marL="347400" indent="-347040">
              <a:lnSpc>
                <a:spcPct val="100000"/>
              </a:lnSpc>
              <a:spcBef>
                <a:spcPts val="360"/>
              </a:spcBef>
              <a:buClr>
                <a:srgbClr val="1f2c8f"/>
              </a:buClr>
              <a:buFont typeface="Arial"/>
              <a:buChar char="•"/>
            </a:pPr>
            <a:r>
              <a:rPr b="0" lang="fr-FR" sz="1500" spc="-1" strike="noStrike">
                <a:solidFill>
                  <a:srgbClr val="1f2c8f"/>
                </a:solidFill>
                <a:latin typeface="Sabon Next LT"/>
              </a:rPr>
              <a:t>Cette application aura également quelques fonctionnalités comme le mode jour/nuit, mais aussi la possibilité de personnaliser les dominos en jouant localement avec sa classe/ses amis. “Domino’sTeach” sera aussi capable de s’adapter selon l’appareil de l’utilisateur (responsive), pour pouvoir être utilisé à la fois sur ordinateur et sur téléphone. Enfin, un mode hors ligne sera aussi disponible à tous les utilisateurs.</a:t>
            </a:r>
            <a:endParaRPr b="0" lang="en-US" sz="1500" spc="-1" strike="noStrike">
              <a:solidFill>
                <a:srgbClr val="1f2c8f"/>
              </a:solidFill>
              <a:latin typeface="Sabon Next LT"/>
            </a:endParaRPr>
          </a:p>
          <a:p>
            <a:pPr>
              <a:lnSpc>
                <a:spcPct val="100000"/>
              </a:lnSpc>
              <a:spcBef>
                <a:spcPts val="360"/>
              </a:spcBef>
            </a:pPr>
            <a:endParaRPr b="0" lang="en-US" sz="1500" spc="-1" strike="noStrike">
              <a:solidFill>
                <a:srgbClr val="1f2c8f"/>
              </a:solidFill>
              <a:latin typeface="Sabon Next LT"/>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10945440" y="457200"/>
            <a:ext cx="987120" cy="273960"/>
          </a:xfrm>
          <a:prstGeom prst="rect">
            <a:avLst/>
          </a:prstGeom>
          <a:noFill/>
          <a:ln w="0">
            <a:noFill/>
          </a:ln>
        </p:spPr>
        <p:txBody>
          <a:bodyPr anchor="ctr">
            <a:noAutofit/>
          </a:bodyPr>
          <a:p>
            <a:pPr algn="ctr">
              <a:lnSpc>
                <a:spcPct val="100000"/>
              </a:lnSpc>
            </a:pPr>
            <a:fld id="{6924028D-8383-4695-97E6-A4D864EDEA15}" type="slidenum">
              <a:rPr b="0" lang="en-US" sz="1200" spc="-1" strike="noStrike">
                <a:solidFill>
                  <a:srgbClr val="1f2c8f"/>
                </a:solidFill>
                <a:latin typeface="Arial"/>
              </a:rPr>
              <a:t>&lt;numéro&gt;</a:t>
            </a:fld>
            <a:endParaRPr b="0" lang="fr-FR" sz="1200" spc="-1" strike="noStrike">
              <a:latin typeface="Times New Roman"/>
            </a:endParaRPr>
          </a:p>
        </p:txBody>
      </p:sp>
      <p:sp>
        <p:nvSpPr>
          <p:cNvPr id="424" name="CustomShape 2"/>
          <p:cNvSpPr/>
          <p:nvPr/>
        </p:nvSpPr>
        <p:spPr>
          <a:xfrm>
            <a:off x="758880" y="460800"/>
            <a:ext cx="10670760" cy="767880"/>
          </a:xfrm>
          <a:prstGeom prst="rect">
            <a:avLst/>
          </a:prstGeom>
          <a:noFill/>
          <a:ln w="0">
            <a:noFill/>
          </a:ln>
        </p:spPr>
        <p:style>
          <a:lnRef idx="0"/>
          <a:fillRef idx="0"/>
          <a:effectRef idx="0"/>
          <a:fontRef idx="minor"/>
        </p:style>
        <p:txBody>
          <a:bodyPr lIns="90000" rIns="90000" tIns="45000" bIns="45000">
            <a:noAutofit/>
          </a:bodyPr>
          <a:p>
            <a:pPr algn="ctr">
              <a:lnSpc>
                <a:spcPts val="4876"/>
              </a:lnSpc>
            </a:pPr>
            <a:r>
              <a:rPr b="1" lang="en-US" sz="4400" spc="-1" strike="noStrike" cap="all">
                <a:solidFill>
                  <a:srgbClr val="1f2c8f"/>
                </a:solidFill>
                <a:latin typeface="Arial Black"/>
              </a:rPr>
              <a:t>Sketchs</a:t>
            </a:r>
            <a:endParaRPr b="0" lang="fr-FR" sz="4400" spc="-1" strike="noStrike">
              <a:latin typeface="Arial"/>
            </a:endParaRPr>
          </a:p>
        </p:txBody>
      </p:sp>
      <p:pic>
        <p:nvPicPr>
          <p:cNvPr id="425" name="Picture 23" descr=""/>
          <p:cNvPicPr/>
          <p:nvPr/>
        </p:nvPicPr>
        <p:blipFill>
          <a:blip r:embed="rId1"/>
          <a:stretch/>
        </p:blipFill>
        <p:spPr>
          <a:xfrm>
            <a:off x="1319760" y="1336680"/>
            <a:ext cx="4109040" cy="2670480"/>
          </a:xfrm>
          <a:prstGeom prst="rect">
            <a:avLst/>
          </a:prstGeom>
          <a:ln w="0">
            <a:noFill/>
          </a:ln>
        </p:spPr>
      </p:pic>
      <p:pic>
        <p:nvPicPr>
          <p:cNvPr id="426" name="Picture 25" descr=""/>
          <p:cNvPicPr/>
          <p:nvPr/>
        </p:nvPicPr>
        <p:blipFill>
          <a:blip r:embed="rId2"/>
          <a:stretch/>
        </p:blipFill>
        <p:spPr>
          <a:xfrm>
            <a:off x="4039920" y="4119480"/>
            <a:ext cx="4109040" cy="2653560"/>
          </a:xfrm>
          <a:prstGeom prst="rect">
            <a:avLst/>
          </a:prstGeom>
          <a:ln w="0">
            <a:noFill/>
          </a:ln>
        </p:spPr>
      </p:pic>
      <p:pic>
        <p:nvPicPr>
          <p:cNvPr id="427" name="Picture 27" descr=""/>
          <p:cNvPicPr/>
          <p:nvPr/>
        </p:nvPicPr>
        <p:blipFill>
          <a:blip r:embed="rId3"/>
          <a:stretch/>
        </p:blipFill>
        <p:spPr>
          <a:xfrm>
            <a:off x="6761880" y="1336680"/>
            <a:ext cx="4110120" cy="2674800"/>
          </a:xfrm>
          <a:prstGeom prst="rect">
            <a:avLst/>
          </a:prstGeom>
          <a:ln w="0">
            <a:noFill/>
          </a:ln>
        </p:spPr>
      </p:pic>
      <p:sp>
        <p:nvSpPr>
          <p:cNvPr id="428" name="CustomShape 3"/>
          <p:cNvSpPr/>
          <p:nvPr/>
        </p:nvSpPr>
        <p:spPr>
          <a:xfrm>
            <a:off x="621720" y="4120200"/>
            <a:ext cx="18802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Sabon Next LT"/>
              </a:rPr>
              <a:t>Menu d’accueil</a:t>
            </a:r>
            <a:endParaRPr b="0" lang="fr-FR" sz="1800" spc="-1" strike="noStrike">
              <a:latin typeface="Arial"/>
            </a:endParaRPr>
          </a:p>
        </p:txBody>
      </p:sp>
      <p:sp>
        <p:nvSpPr>
          <p:cNvPr id="429" name="CustomShape 4"/>
          <p:cNvSpPr/>
          <p:nvPr/>
        </p:nvSpPr>
        <p:spPr>
          <a:xfrm>
            <a:off x="10139040" y="4119480"/>
            <a:ext cx="18802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Sabon Next LT"/>
              </a:rPr>
              <a:t>Plateau de jeu</a:t>
            </a:r>
            <a:endParaRPr b="0" lang="fr-FR" sz="1800" spc="-1" strike="noStrike">
              <a:latin typeface="Arial"/>
            </a:endParaRPr>
          </a:p>
        </p:txBody>
      </p:sp>
      <p:sp>
        <p:nvSpPr>
          <p:cNvPr id="430" name="CustomShape 5"/>
          <p:cNvSpPr/>
          <p:nvPr/>
        </p:nvSpPr>
        <p:spPr>
          <a:xfrm>
            <a:off x="8229960" y="5446440"/>
            <a:ext cx="1606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Sabon Next LT"/>
              </a:rPr>
              <a:t>Choix du niveau et de la thématique</a:t>
            </a:r>
            <a:endParaRPr b="0" lang="fr-FR" sz="1800" spc="-1" strike="noStrike">
              <a:latin typeface="Arial"/>
            </a:endParaRPr>
          </a:p>
        </p:txBody>
      </p:sp>
      <p:sp>
        <p:nvSpPr>
          <p:cNvPr id="431" name="TextShape 6"/>
          <p:cNvSpPr txBox="1"/>
          <p:nvPr/>
        </p:nvSpPr>
        <p:spPr>
          <a:xfrm>
            <a:off x="758880" y="320040"/>
            <a:ext cx="3200040" cy="273960"/>
          </a:xfrm>
          <a:prstGeom prst="rect">
            <a:avLst/>
          </a:prstGeom>
          <a:noFill/>
          <a:ln w="0">
            <a:noFill/>
          </a:ln>
        </p:spPr>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603360" y="3691080"/>
            <a:ext cx="2598480" cy="1109160"/>
          </a:xfrm>
          <a:prstGeom prst="rect">
            <a:avLst/>
          </a:prstGeom>
          <a:solidFill>
            <a:srgbClr val="fdfaf6"/>
          </a:solidFill>
          <a:ln w="0">
            <a:noFill/>
          </a:ln>
        </p:spPr>
        <p:txBody>
          <a:bodyPr lIns="0" rIns="0" tIns="274320">
            <a:noAutofit/>
          </a:bodyPr>
          <a:p>
            <a:pPr algn="ctr">
              <a:lnSpc>
                <a:spcPct val="100000"/>
              </a:lnSpc>
              <a:tabLst>
                <a:tab algn="l" pos="0"/>
              </a:tabLst>
            </a:pPr>
            <a:r>
              <a:rPr b="0" lang="fr-FR" sz="1800" spc="-1" strike="noStrike" cap="all">
                <a:solidFill>
                  <a:srgbClr val="666666"/>
                </a:solidFill>
                <a:latin typeface="Arial"/>
              </a:rPr>
              <a:t>Alice AYASHI</a:t>
            </a:r>
            <a:endParaRPr b="0" lang="en-US" sz="1800" spc="-1" strike="noStrike">
              <a:solidFill>
                <a:srgbClr val="1f2c8f"/>
              </a:solidFill>
              <a:latin typeface="Sabon Next LT"/>
            </a:endParaRPr>
          </a:p>
        </p:txBody>
      </p:sp>
      <p:sp>
        <p:nvSpPr>
          <p:cNvPr id="433" name="TextShape 2"/>
          <p:cNvSpPr txBox="1"/>
          <p:nvPr/>
        </p:nvSpPr>
        <p:spPr>
          <a:xfrm>
            <a:off x="761400" y="4301280"/>
            <a:ext cx="2283120" cy="364680"/>
          </a:xfrm>
          <a:prstGeom prst="rect">
            <a:avLst/>
          </a:prstGeom>
          <a:noFill/>
          <a:ln w="0">
            <a:noFill/>
          </a:ln>
        </p:spPr>
        <p:txBody>
          <a:bodyPr anchor="ctr">
            <a:noAutofit/>
          </a:bodyPr>
          <a:p>
            <a:pPr algn="ctr">
              <a:lnSpc>
                <a:spcPct val="100000"/>
              </a:lnSpc>
              <a:spcBef>
                <a:spcPts val="360"/>
              </a:spcBef>
              <a:tabLst>
                <a:tab algn="l" pos="0"/>
              </a:tabLst>
            </a:pPr>
            <a:r>
              <a:rPr b="0" lang="en-US" sz="1400" spc="-1" strike="noStrike">
                <a:solidFill>
                  <a:srgbClr val="1f2c8f"/>
                </a:solidFill>
                <a:latin typeface="Sabon Next LT"/>
              </a:rPr>
              <a:t>13 </a:t>
            </a:r>
            <a:r>
              <a:rPr b="0" lang="fr-FR" sz="1400" spc="-1" strike="noStrike">
                <a:solidFill>
                  <a:srgbClr val="1f2c8f"/>
                </a:solidFill>
                <a:latin typeface="Sabon Next LT"/>
              </a:rPr>
              <a:t>ans</a:t>
            </a:r>
            <a:r>
              <a:rPr b="0" lang="en-US" sz="1400" spc="-1" strike="noStrike">
                <a:solidFill>
                  <a:srgbClr val="1f2c8f"/>
                </a:solidFill>
                <a:latin typeface="Sabon Next LT"/>
              </a:rPr>
              <a:t> – </a:t>
            </a:r>
            <a:r>
              <a:rPr b="0" lang="fr-FR" sz="1400" spc="-1" strike="noStrike">
                <a:solidFill>
                  <a:srgbClr val="1f2c8f"/>
                </a:solidFill>
                <a:latin typeface="Sabon Next LT"/>
              </a:rPr>
              <a:t>Collégienne</a:t>
            </a:r>
            <a:endParaRPr b="0" lang="en-US" sz="1400" spc="-1" strike="noStrike">
              <a:solidFill>
                <a:srgbClr val="1f2c8f"/>
              </a:solidFill>
              <a:latin typeface="Sabon Next LT"/>
            </a:endParaRPr>
          </a:p>
        </p:txBody>
      </p:sp>
      <p:sp>
        <p:nvSpPr>
          <p:cNvPr id="434" name="TextShape 3"/>
          <p:cNvSpPr txBox="1"/>
          <p:nvPr/>
        </p:nvSpPr>
        <p:spPr>
          <a:xfrm>
            <a:off x="3990960" y="371160"/>
            <a:ext cx="4206240" cy="556560"/>
          </a:xfrm>
          <a:prstGeom prst="rect">
            <a:avLst/>
          </a:prstGeom>
          <a:noFill/>
          <a:ln w="0">
            <a:noFill/>
          </a:ln>
        </p:spPr>
        <p:txBody>
          <a:bodyPr>
            <a:noAutofit/>
          </a:bodyPr>
          <a:p>
            <a:pPr algn="ctr">
              <a:lnSpc>
                <a:spcPct val="100000"/>
              </a:lnSpc>
            </a:pPr>
            <a:r>
              <a:rPr b="1" lang="en-US" sz="3200" spc="-1" strike="noStrike" cap="all">
                <a:solidFill>
                  <a:srgbClr val="1f2c8f"/>
                </a:solidFill>
                <a:latin typeface="Arial Black"/>
              </a:rPr>
              <a:t>Persona n°1</a:t>
            </a:r>
            <a:endParaRPr b="0" lang="en-US" sz="3200" spc="-1" strike="noStrike">
              <a:solidFill>
                <a:srgbClr val="000000"/>
              </a:solidFill>
              <a:latin typeface="Sabon Next LT"/>
            </a:endParaRPr>
          </a:p>
        </p:txBody>
      </p:sp>
      <p:sp>
        <p:nvSpPr>
          <p:cNvPr id="435" name="TextShape 4"/>
          <p:cNvSpPr txBox="1"/>
          <p:nvPr/>
        </p:nvSpPr>
        <p:spPr>
          <a:xfrm>
            <a:off x="758880" y="320040"/>
            <a:ext cx="3200040" cy="273960"/>
          </a:xfrm>
          <a:prstGeom prst="rect">
            <a:avLst/>
          </a:prstGeom>
          <a:noFill/>
          <a:ln w="0">
            <a:noFill/>
          </a:ln>
        </p:spPr>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Times New Roman"/>
            </a:endParaRPr>
          </a:p>
        </p:txBody>
      </p:sp>
      <p:sp>
        <p:nvSpPr>
          <p:cNvPr id="436" name="TextShape 5"/>
          <p:cNvSpPr txBox="1"/>
          <p:nvPr/>
        </p:nvSpPr>
        <p:spPr>
          <a:xfrm>
            <a:off x="10945440" y="457200"/>
            <a:ext cx="987120" cy="273960"/>
          </a:xfrm>
          <a:prstGeom prst="rect">
            <a:avLst/>
          </a:prstGeom>
          <a:noFill/>
          <a:ln w="0">
            <a:noFill/>
          </a:ln>
        </p:spPr>
        <p:txBody>
          <a:bodyPr anchor="ctr">
            <a:noAutofit/>
          </a:bodyPr>
          <a:p>
            <a:pPr algn="ctr">
              <a:lnSpc>
                <a:spcPct val="100000"/>
              </a:lnSpc>
            </a:pPr>
            <a:fld id="{624F68F6-E6F9-4CAF-BEFD-9D9F56434D30}" type="slidenum">
              <a:rPr b="0" lang="en-US" sz="1200" spc="-1" strike="noStrike">
                <a:solidFill>
                  <a:srgbClr val="1f2c8f"/>
                </a:solidFill>
                <a:latin typeface="Arial"/>
              </a:rPr>
              <a:t>&lt;numéro&gt;</a:t>
            </a:fld>
            <a:endParaRPr b="0" lang="fr-FR" sz="1200" spc="-1" strike="noStrike">
              <a:latin typeface="Times New Roman"/>
            </a:endParaRPr>
          </a:p>
        </p:txBody>
      </p:sp>
      <p:pic>
        <p:nvPicPr>
          <p:cNvPr id="437" name="Picture 6" descr=""/>
          <p:cNvPicPr/>
          <p:nvPr/>
        </p:nvPicPr>
        <p:blipFill>
          <a:blip r:embed="rId1"/>
          <a:stretch/>
        </p:blipFill>
        <p:spPr>
          <a:xfrm>
            <a:off x="604800" y="1098720"/>
            <a:ext cx="2596680" cy="2596680"/>
          </a:xfrm>
          <a:prstGeom prst="rect">
            <a:avLst/>
          </a:prstGeom>
          <a:ln w="0">
            <a:noFill/>
          </a:ln>
        </p:spPr>
      </p:pic>
      <p:sp>
        <p:nvSpPr>
          <p:cNvPr id="438" name="CustomShape 6"/>
          <p:cNvSpPr/>
          <p:nvPr/>
        </p:nvSpPr>
        <p:spPr>
          <a:xfrm>
            <a:off x="4489560" y="1484280"/>
            <a:ext cx="6455520" cy="1224720"/>
          </a:xfrm>
          <a:prstGeom prst="round2DiagRect">
            <a:avLst>
              <a:gd name="adj1" fmla="val 8921"/>
              <a:gd name="adj2" fmla="val 0"/>
            </a:avLst>
          </a:prstGeom>
          <a:solidFill>
            <a:srgbClr val="ccbe89"/>
          </a:solidFill>
          <a:ln>
            <a:solidFill>
              <a:schemeClr val="accent5">
                <a:lumMod val="50000"/>
              </a:schemeClr>
            </a:solidFill>
          </a:ln>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pPr>
            <a:r>
              <a:rPr b="0" lang="fr-FR" sz="1800" spc="-1" strike="noStrike" u="sng">
                <a:solidFill>
                  <a:srgbClr val="fdfaf6"/>
                </a:solidFill>
                <a:uFillTx/>
                <a:latin typeface="Sabon Next LT"/>
              </a:rPr>
              <a:t>Caractéristiques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Élève sérieuse et motivée mais a juste la moyenne</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Difficultés à travailler en dehors des cours</a:t>
            </a:r>
            <a:endParaRPr b="0" lang="fr-FR" sz="1800" spc="-1" strike="noStrike">
              <a:latin typeface="Arial"/>
            </a:endParaRPr>
          </a:p>
        </p:txBody>
      </p:sp>
      <p:sp>
        <p:nvSpPr>
          <p:cNvPr id="439" name="CustomShape 7"/>
          <p:cNvSpPr/>
          <p:nvPr/>
        </p:nvSpPr>
        <p:spPr>
          <a:xfrm>
            <a:off x="3748680" y="3259080"/>
            <a:ext cx="7838280" cy="1224720"/>
          </a:xfrm>
          <a:prstGeom prst="round2DiagRect">
            <a:avLst>
              <a:gd name="adj1" fmla="val 8921"/>
              <a:gd name="adj2" fmla="val 0"/>
            </a:avLst>
          </a:prstGeom>
          <a:solidFill>
            <a:srgbClr val="aac3e8"/>
          </a:solidFill>
          <a:ln>
            <a:solidFill>
              <a:srgbClr val="002060"/>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0" lang="fr-FR" sz="1800" spc="-1" strike="noStrike" u="sng">
                <a:solidFill>
                  <a:srgbClr val="fdfaf6"/>
                </a:solidFill>
                <a:uFillTx/>
                <a:latin typeface="Sabon Next LT"/>
              </a:rPr>
              <a:t>Objectifs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Obtenir de meilleurs résultats en mathématiques pour passer en troisième</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À long terme, réussir le diplôme du brevet</a:t>
            </a:r>
            <a:endParaRPr b="0" lang="fr-FR" sz="1800" spc="-1" strike="noStrike">
              <a:latin typeface="Arial"/>
            </a:endParaRPr>
          </a:p>
        </p:txBody>
      </p:sp>
      <p:sp>
        <p:nvSpPr>
          <p:cNvPr id="440" name="CustomShape 8"/>
          <p:cNvSpPr/>
          <p:nvPr/>
        </p:nvSpPr>
        <p:spPr>
          <a:xfrm>
            <a:off x="1231920" y="5240520"/>
            <a:ext cx="9723960" cy="1224720"/>
          </a:xfrm>
          <a:prstGeom prst="round2DiagRect">
            <a:avLst>
              <a:gd name="adj1" fmla="val 8216"/>
              <a:gd name="adj2" fmla="val 0"/>
            </a:avLst>
          </a:prstGeom>
          <a:solidFill>
            <a:srgbClr val="de8c8c"/>
          </a:solidFill>
          <a:ln>
            <a:solidFill>
              <a:srgbClr val="c00000"/>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0" lang="fr-FR" sz="1800" spc="-1" strike="noStrike" u="sng">
                <a:solidFill>
                  <a:srgbClr val="fdfaf6"/>
                </a:solidFill>
                <a:uFillTx/>
                <a:latin typeface="Sabon Next LT"/>
              </a:rPr>
              <a:t>Scénarios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Utilisation de “Domino’sTeach” sur PC suite à la recommandation d’un professeur</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Installation de l’application mobile pour une utilisation lors du trajet maison-école</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6095880" y="210240"/>
            <a:ext cx="4221000" cy="767880"/>
          </a:xfrm>
          <a:prstGeom prst="rect">
            <a:avLst/>
          </a:prstGeom>
          <a:noFill/>
          <a:ln w="0">
            <a:noFill/>
          </a:ln>
        </p:spPr>
        <p:txBody>
          <a:bodyPr>
            <a:noAutofit/>
          </a:bodyPr>
          <a:p>
            <a:pPr>
              <a:lnSpc>
                <a:spcPct val="100000"/>
              </a:lnSpc>
            </a:pPr>
            <a:r>
              <a:rPr b="1" lang="fr-FR" sz="4400" spc="-1" strike="noStrike" cap="all">
                <a:solidFill>
                  <a:srgbClr val="1f2c8f"/>
                </a:solidFill>
                <a:latin typeface="Arial Black"/>
              </a:rPr>
              <a:t>User-Story</a:t>
            </a:r>
            <a:endParaRPr b="0" lang="en-US" sz="4400" spc="-1" strike="noStrike">
              <a:solidFill>
                <a:srgbClr val="000000"/>
              </a:solidFill>
              <a:latin typeface="Sabon Next LT"/>
            </a:endParaRPr>
          </a:p>
        </p:txBody>
      </p:sp>
      <p:sp>
        <p:nvSpPr>
          <p:cNvPr id="442" name="TextShape 2"/>
          <p:cNvSpPr txBox="1"/>
          <p:nvPr/>
        </p:nvSpPr>
        <p:spPr>
          <a:xfrm>
            <a:off x="3761280" y="1850040"/>
            <a:ext cx="6766200" cy="4111560"/>
          </a:xfrm>
          <a:prstGeom prst="rect">
            <a:avLst/>
          </a:prstGeom>
          <a:noFill/>
          <a:ln w="0">
            <a:noFill/>
          </a:ln>
        </p:spPr>
        <p:txBody>
          <a:bodyPr>
            <a:noAutofit/>
          </a:bodyPr>
          <a:p>
            <a:pPr>
              <a:lnSpc>
                <a:spcPct val="100000"/>
              </a:lnSpc>
              <a:spcBef>
                <a:spcPts val="360"/>
              </a:spcBef>
              <a:tabLst>
                <a:tab algn="l" pos="0"/>
              </a:tabLst>
            </a:pPr>
            <a:r>
              <a:rPr b="1" lang="fr-FR" sz="1600" spc="-1" strike="noStrike" u="sng">
                <a:solidFill>
                  <a:srgbClr val="1f2c8f"/>
                </a:solidFill>
                <a:uFillTx/>
                <a:latin typeface="Sabon Next LT"/>
              </a:rPr>
              <a:t>En tant </a:t>
            </a:r>
            <a:r>
              <a:rPr b="0" lang="fr-FR" sz="1500" spc="-1" strike="noStrike">
                <a:solidFill>
                  <a:srgbClr val="1f2c8f"/>
                </a:solidFill>
                <a:latin typeface="Sabon Next LT"/>
              </a:rPr>
              <a:t>qu’élève</a:t>
            </a:r>
            <a:endParaRPr b="0" lang="en-US" sz="1500" spc="-1" strike="noStrike">
              <a:solidFill>
                <a:srgbClr val="1f2c8f"/>
              </a:solidFill>
              <a:latin typeface="Sabon Next LT"/>
            </a:endParaRPr>
          </a:p>
          <a:p>
            <a:pPr>
              <a:lnSpc>
                <a:spcPct val="100000"/>
              </a:lnSpc>
              <a:spcBef>
                <a:spcPts val="360"/>
              </a:spcBef>
              <a:tabLst>
                <a:tab algn="l" pos="0"/>
              </a:tabLst>
            </a:pPr>
            <a:r>
              <a:rPr b="1" lang="fr-FR" sz="1600" spc="-1" strike="noStrike" u="sng">
                <a:solidFill>
                  <a:srgbClr val="1f2c8f"/>
                </a:solidFill>
                <a:uFillTx/>
                <a:latin typeface="Sabon Next LT"/>
              </a:rPr>
              <a:t>Je veux </a:t>
            </a:r>
            <a:r>
              <a:rPr b="0" lang="fr-FR" sz="1500" spc="-1" strike="noStrike">
                <a:solidFill>
                  <a:srgbClr val="1f2c8f"/>
                </a:solidFill>
                <a:latin typeface="Sabon Next LT"/>
              </a:rPr>
              <a:t>pouvoir avoir accès à différents leçons, exemple ou tuto en fonction des différentes matières et exercices, afin de m'améliorer dans différentes matières en  prenant connaissance des calculs, règles de calcul ou formule. Et ceci pour mieux réussir mes différentes parties.</a:t>
            </a:r>
            <a:endParaRPr b="0" lang="en-US" sz="1500" spc="-1" strike="noStrike">
              <a:solidFill>
                <a:srgbClr val="1f2c8f"/>
              </a:solidFill>
              <a:latin typeface="Sabon Next LT"/>
            </a:endParaRPr>
          </a:p>
          <a:p>
            <a:pPr>
              <a:lnSpc>
                <a:spcPct val="100000"/>
              </a:lnSpc>
              <a:spcBef>
                <a:spcPts val="360"/>
              </a:spcBef>
              <a:tabLst>
                <a:tab algn="l" pos="0"/>
              </a:tabLst>
            </a:pPr>
            <a:r>
              <a:rPr b="1" lang="fr-FR" sz="1600" spc="-1" strike="noStrike" u="sng">
                <a:solidFill>
                  <a:srgbClr val="1f2c8f"/>
                </a:solidFill>
                <a:uFillTx/>
                <a:latin typeface="Sabon Next LT"/>
              </a:rPr>
              <a:t>Confirmation:</a:t>
            </a:r>
            <a:endParaRPr b="0" lang="en-US" sz="16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1) Lorsque je suis en partie de jeux avec en matière maths, qu’il soit possible d'accéder à un catalogue avec différentes règles de calcul et formule à savoir pour le niveau choisi.</a:t>
            </a:r>
            <a:endParaRPr b="0" lang="en-US" sz="15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2) Je veux aussi pouvoir y accéder au moment de créer ma partie avec un bouton qui me renvoie à ce lien.</a:t>
            </a:r>
            <a:endParaRPr b="0" lang="en-US" sz="15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3) Et si possible que l’on puisse trouver un lien qui nous renvoie à une vidéo en ligne sur un cours pour que l’on puisse mieux le comprendre.</a:t>
            </a:r>
            <a:endParaRPr b="0" lang="en-US" sz="1500" spc="-1" strike="noStrike">
              <a:solidFill>
                <a:srgbClr val="1f2c8f"/>
              </a:solidFill>
              <a:latin typeface="Sabon Next LT"/>
            </a:endParaRPr>
          </a:p>
          <a:p>
            <a:pPr>
              <a:lnSpc>
                <a:spcPct val="100000"/>
              </a:lnSpc>
              <a:spcBef>
                <a:spcPts val="360"/>
              </a:spcBef>
              <a:tabLst>
                <a:tab algn="l" pos="0"/>
              </a:tabLst>
            </a:pPr>
            <a:endParaRPr b="0" lang="en-US" sz="1500" spc="-1" strike="noStrike">
              <a:solidFill>
                <a:srgbClr val="1f2c8f"/>
              </a:solidFill>
              <a:latin typeface="Sabon Next LT"/>
            </a:endParaRPr>
          </a:p>
        </p:txBody>
      </p:sp>
      <p:sp>
        <p:nvSpPr>
          <p:cNvPr id="443"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CA45696E-5F81-45E4-8C00-C87DFA831EA5}" type="slidenum">
              <a:rPr b="0" lang="en-US" sz="1200" spc="-1" strike="noStrike">
                <a:solidFill>
                  <a:srgbClr val="1f2c8f"/>
                </a:solidFill>
                <a:latin typeface="Arial"/>
              </a:rPr>
              <a:t>&lt;numéro&gt;</a:t>
            </a:fld>
            <a:endParaRPr b="0" lang="fr-FR" sz="1200" spc="-1" strike="noStrike">
              <a:latin typeface="Times New Roman"/>
            </a:endParaRPr>
          </a:p>
        </p:txBody>
      </p:sp>
      <p:sp>
        <p:nvSpPr>
          <p:cNvPr id="444" name="CustomShape 4"/>
          <p:cNvSpPr/>
          <p:nvPr/>
        </p:nvSpPr>
        <p:spPr>
          <a:xfrm>
            <a:off x="4224600" y="448200"/>
            <a:ext cx="3200040" cy="273960"/>
          </a:xfrm>
          <a:prstGeom prst="rect">
            <a:avLst/>
          </a:prstGeom>
          <a:noFill/>
          <a:ln w="0">
            <a:noFill/>
          </a:ln>
        </p:spPr>
        <p:style>
          <a:lnRef idx="0"/>
          <a:fillRef idx="0"/>
          <a:effectRef idx="0"/>
          <a:fontRef idx="minor"/>
        </p:style>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extShape 1"/>
          <p:cNvSpPr txBox="1"/>
          <p:nvPr/>
        </p:nvSpPr>
        <p:spPr>
          <a:xfrm>
            <a:off x="603360" y="3691080"/>
            <a:ext cx="2598480" cy="1109160"/>
          </a:xfrm>
          <a:prstGeom prst="rect">
            <a:avLst/>
          </a:prstGeom>
          <a:solidFill>
            <a:srgbClr val="fdfaf6"/>
          </a:solidFill>
          <a:ln w="0">
            <a:noFill/>
          </a:ln>
        </p:spPr>
        <p:txBody>
          <a:bodyPr lIns="0" rIns="0" tIns="274320">
            <a:noAutofit/>
          </a:bodyPr>
          <a:p>
            <a:pPr algn="ctr">
              <a:lnSpc>
                <a:spcPct val="100000"/>
              </a:lnSpc>
              <a:tabLst>
                <a:tab algn="l" pos="0"/>
              </a:tabLst>
            </a:pPr>
            <a:r>
              <a:rPr b="0" lang="fr-FR" sz="1800" spc="-1" strike="noStrike" cap="all">
                <a:solidFill>
                  <a:srgbClr val="666666"/>
                </a:solidFill>
                <a:latin typeface="Arial"/>
              </a:rPr>
              <a:t>Luca oscarLI</a:t>
            </a:r>
            <a:endParaRPr b="0" lang="en-US" sz="1800" spc="-1" strike="noStrike">
              <a:solidFill>
                <a:srgbClr val="1f2c8f"/>
              </a:solidFill>
              <a:latin typeface="Sabon Next LT"/>
            </a:endParaRPr>
          </a:p>
        </p:txBody>
      </p:sp>
      <p:sp>
        <p:nvSpPr>
          <p:cNvPr id="446" name="TextShape 2"/>
          <p:cNvSpPr txBox="1"/>
          <p:nvPr/>
        </p:nvSpPr>
        <p:spPr>
          <a:xfrm>
            <a:off x="761400" y="4301280"/>
            <a:ext cx="2283120" cy="364680"/>
          </a:xfrm>
          <a:prstGeom prst="rect">
            <a:avLst/>
          </a:prstGeom>
          <a:noFill/>
          <a:ln w="0">
            <a:noFill/>
          </a:ln>
        </p:spPr>
        <p:txBody>
          <a:bodyPr anchor="ctr">
            <a:noAutofit/>
          </a:bodyPr>
          <a:p>
            <a:pPr algn="ctr">
              <a:lnSpc>
                <a:spcPct val="100000"/>
              </a:lnSpc>
              <a:spcBef>
                <a:spcPts val="360"/>
              </a:spcBef>
              <a:tabLst>
                <a:tab algn="l" pos="0"/>
              </a:tabLst>
            </a:pPr>
            <a:r>
              <a:rPr b="0" lang="en-US" sz="1400" spc="-1" strike="noStrike">
                <a:solidFill>
                  <a:srgbClr val="1f2c8f"/>
                </a:solidFill>
                <a:latin typeface="Sabon Next LT"/>
              </a:rPr>
              <a:t>17 </a:t>
            </a:r>
            <a:r>
              <a:rPr b="0" lang="fr-FR" sz="1400" spc="-1" strike="noStrike">
                <a:solidFill>
                  <a:srgbClr val="1f2c8f"/>
                </a:solidFill>
                <a:latin typeface="Sabon Next LT"/>
              </a:rPr>
              <a:t>ans</a:t>
            </a:r>
            <a:r>
              <a:rPr b="0" lang="en-US" sz="1400" spc="-1" strike="noStrike">
                <a:solidFill>
                  <a:srgbClr val="1f2c8f"/>
                </a:solidFill>
                <a:latin typeface="Sabon Next LT"/>
              </a:rPr>
              <a:t> – </a:t>
            </a:r>
            <a:r>
              <a:rPr b="0" lang="fr-FR" sz="1400" spc="-1" strike="noStrike">
                <a:solidFill>
                  <a:srgbClr val="1f2c8f"/>
                </a:solidFill>
                <a:latin typeface="Sabon Next LT"/>
              </a:rPr>
              <a:t>Lycéen</a:t>
            </a:r>
            <a:endParaRPr b="0" lang="en-US" sz="1400" spc="-1" strike="noStrike">
              <a:solidFill>
                <a:srgbClr val="1f2c8f"/>
              </a:solidFill>
              <a:latin typeface="Sabon Next LT"/>
            </a:endParaRPr>
          </a:p>
        </p:txBody>
      </p:sp>
      <p:sp>
        <p:nvSpPr>
          <p:cNvPr id="447" name="TextShape 3"/>
          <p:cNvSpPr txBox="1"/>
          <p:nvPr/>
        </p:nvSpPr>
        <p:spPr>
          <a:xfrm>
            <a:off x="3990960" y="371160"/>
            <a:ext cx="4206240" cy="556560"/>
          </a:xfrm>
          <a:prstGeom prst="rect">
            <a:avLst/>
          </a:prstGeom>
          <a:noFill/>
          <a:ln w="0">
            <a:noFill/>
          </a:ln>
        </p:spPr>
        <p:txBody>
          <a:bodyPr>
            <a:noAutofit/>
          </a:bodyPr>
          <a:p>
            <a:pPr algn="ctr">
              <a:lnSpc>
                <a:spcPct val="100000"/>
              </a:lnSpc>
            </a:pPr>
            <a:r>
              <a:rPr b="1" lang="en-US" sz="3200" spc="-1" strike="noStrike" cap="all">
                <a:solidFill>
                  <a:srgbClr val="1f2c8f"/>
                </a:solidFill>
                <a:latin typeface="Arial Black"/>
              </a:rPr>
              <a:t>Persona n°2</a:t>
            </a:r>
            <a:endParaRPr b="0" lang="en-US" sz="3200" spc="-1" strike="noStrike">
              <a:solidFill>
                <a:srgbClr val="000000"/>
              </a:solidFill>
              <a:latin typeface="Sabon Next LT"/>
            </a:endParaRPr>
          </a:p>
        </p:txBody>
      </p:sp>
      <p:sp>
        <p:nvSpPr>
          <p:cNvPr id="448" name="TextShape 4"/>
          <p:cNvSpPr txBox="1"/>
          <p:nvPr/>
        </p:nvSpPr>
        <p:spPr>
          <a:xfrm>
            <a:off x="758880" y="320040"/>
            <a:ext cx="3200040" cy="273960"/>
          </a:xfrm>
          <a:prstGeom prst="rect">
            <a:avLst/>
          </a:prstGeom>
          <a:noFill/>
          <a:ln w="0">
            <a:noFill/>
          </a:ln>
        </p:spPr>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Times New Roman"/>
            </a:endParaRPr>
          </a:p>
        </p:txBody>
      </p:sp>
      <p:sp>
        <p:nvSpPr>
          <p:cNvPr id="449" name="TextShape 5"/>
          <p:cNvSpPr txBox="1"/>
          <p:nvPr/>
        </p:nvSpPr>
        <p:spPr>
          <a:xfrm>
            <a:off x="10945440" y="457200"/>
            <a:ext cx="987120" cy="273960"/>
          </a:xfrm>
          <a:prstGeom prst="rect">
            <a:avLst/>
          </a:prstGeom>
          <a:noFill/>
          <a:ln w="0">
            <a:noFill/>
          </a:ln>
        </p:spPr>
        <p:txBody>
          <a:bodyPr anchor="ctr">
            <a:noAutofit/>
          </a:bodyPr>
          <a:p>
            <a:pPr algn="ctr">
              <a:lnSpc>
                <a:spcPct val="100000"/>
              </a:lnSpc>
            </a:pPr>
            <a:fld id="{E3ECA2FB-518D-427F-BFE0-803AE70C3BC9}" type="slidenum">
              <a:rPr b="0" lang="en-US" sz="1200" spc="-1" strike="noStrike">
                <a:solidFill>
                  <a:srgbClr val="1f2c8f"/>
                </a:solidFill>
                <a:latin typeface="Arial"/>
              </a:rPr>
              <a:t>&lt;numéro&gt;</a:t>
            </a:fld>
            <a:endParaRPr b="0" lang="fr-FR" sz="1200" spc="-1" strike="noStrike">
              <a:latin typeface="Times New Roman"/>
            </a:endParaRPr>
          </a:p>
        </p:txBody>
      </p:sp>
      <p:sp>
        <p:nvSpPr>
          <p:cNvPr id="450" name="CustomShape 6"/>
          <p:cNvSpPr/>
          <p:nvPr/>
        </p:nvSpPr>
        <p:spPr>
          <a:xfrm>
            <a:off x="4489560" y="1484280"/>
            <a:ext cx="6455520" cy="1379520"/>
          </a:xfrm>
          <a:prstGeom prst="round2DiagRect">
            <a:avLst>
              <a:gd name="adj1" fmla="val 8921"/>
              <a:gd name="adj2" fmla="val 0"/>
            </a:avLst>
          </a:prstGeom>
          <a:solidFill>
            <a:srgbClr val="ccbe89"/>
          </a:solidFill>
          <a:ln>
            <a:solidFill>
              <a:schemeClr val="accent5">
                <a:lumMod val="50000"/>
              </a:schemeClr>
            </a:solidFill>
          </a:ln>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pPr>
            <a:r>
              <a:rPr b="0" lang="fr-FR" sz="1800" spc="-1" strike="noStrike" u="sng">
                <a:solidFill>
                  <a:srgbClr val="fdfaf6"/>
                </a:solidFill>
                <a:uFillTx/>
                <a:latin typeface="Sabon Next LT"/>
              </a:rPr>
              <a:t>Caractéristiques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Élève motivé à apprendre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Aime jouer aux jeux-vidéos avec ses amis</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Éprouve des difficultés à travailler en cours.</a:t>
            </a:r>
            <a:endParaRPr b="0" lang="fr-FR" sz="1800" spc="-1" strike="noStrike">
              <a:latin typeface="Arial"/>
            </a:endParaRPr>
          </a:p>
        </p:txBody>
      </p:sp>
      <p:sp>
        <p:nvSpPr>
          <p:cNvPr id="451" name="CustomShape 7"/>
          <p:cNvSpPr/>
          <p:nvPr/>
        </p:nvSpPr>
        <p:spPr>
          <a:xfrm>
            <a:off x="3384000" y="3240720"/>
            <a:ext cx="8666640" cy="1224720"/>
          </a:xfrm>
          <a:prstGeom prst="round2DiagRect">
            <a:avLst>
              <a:gd name="adj1" fmla="val 8921"/>
              <a:gd name="adj2" fmla="val 0"/>
            </a:avLst>
          </a:prstGeom>
          <a:solidFill>
            <a:srgbClr val="aac3e8"/>
          </a:solidFill>
          <a:ln>
            <a:solidFill>
              <a:srgbClr val="002060"/>
            </a:solidFill>
          </a:ln>
        </p:spPr>
        <p:style>
          <a:lnRef idx="3">
            <a:schemeClr val="lt1"/>
          </a:lnRef>
          <a:fillRef idx="1">
            <a:schemeClr val="accent3"/>
          </a:fillRef>
          <a:effectRef idx="1">
            <a:schemeClr val="accent3"/>
          </a:effectRef>
          <a:fontRef idx="minor"/>
        </p:style>
        <p:txBody>
          <a:bodyPr lIns="90000" rIns="90000" tIns="45000" bIns="45000" anchor="ctr">
            <a:noAutofit/>
          </a:bodyPr>
          <a:p>
            <a:pPr algn="ctr">
              <a:lnSpc>
                <a:spcPct val="100000"/>
              </a:lnSpc>
            </a:pPr>
            <a:r>
              <a:rPr b="0" lang="fr-FR" sz="1800" spc="-1" strike="noStrike" u="sng">
                <a:solidFill>
                  <a:srgbClr val="fdfaf6"/>
                </a:solidFill>
                <a:uFillTx/>
                <a:latin typeface="Sabon Next LT"/>
              </a:rPr>
              <a:t>Objectifs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Comprendre plus facilement les cours d’Anglais pour partir en voyage en Angleterre.</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Ensuite, réussir son baccalauréat pour partir en école de commerce à l’étranger</a:t>
            </a:r>
            <a:endParaRPr b="0" lang="fr-FR" sz="1800" spc="-1" strike="noStrike">
              <a:latin typeface="Arial"/>
            </a:endParaRPr>
          </a:p>
        </p:txBody>
      </p:sp>
      <p:sp>
        <p:nvSpPr>
          <p:cNvPr id="452" name="CustomShape 8"/>
          <p:cNvSpPr/>
          <p:nvPr/>
        </p:nvSpPr>
        <p:spPr>
          <a:xfrm>
            <a:off x="826920" y="5312880"/>
            <a:ext cx="10533960" cy="1224720"/>
          </a:xfrm>
          <a:prstGeom prst="round2DiagRect">
            <a:avLst>
              <a:gd name="adj1" fmla="val 8216"/>
              <a:gd name="adj2" fmla="val 0"/>
            </a:avLst>
          </a:prstGeom>
          <a:solidFill>
            <a:srgbClr val="de8c8c"/>
          </a:solidFill>
          <a:ln>
            <a:solidFill>
              <a:srgbClr val="c00000"/>
            </a:solidFill>
          </a:ln>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pPr>
            <a:r>
              <a:rPr b="0" lang="fr-FR" sz="1800" spc="-1" strike="noStrike" u="sng">
                <a:solidFill>
                  <a:srgbClr val="fdfaf6"/>
                </a:solidFill>
                <a:uFillTx/>
                <a:latin typeface="Sabon Next LT"/>
              </a:rPr>
              <a:t>Scénarios :</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Suite à une publicité sur un réseau social, Luca souhaite jouer avec ses amis en mode multijoueur</a:t>
            </a:r>
            <a:endParaRPr b="0" lang="fr-FR" sz="1800" spc="-1" strike="noStrike">
              <a:latin typeface="Arial"/>
            </a:endParaRPr>
          </a:p>
          <a:p>
            <a:pPr marL="285840" indent="-285480" algn="ctr">
              <a:lnSpc>
                <a:spcPct val="100000"/>
              </a:lnSpc>
              <a:buClr>
                <a:srgbClr val="fdfaf6"/>
              </a:buClr>
              <a:buFont typeface="StarSymbol"/>
              <a:buChar char="-"/>
            </a:pPr>
            <a:r>
              <a:rPr b="0" lang="fr-FR" sz="1800" spc="-1" strike="noStrike">
                <a:solidFill>
                  <a:srgbClr val="fdfaf6"/>
                </a:solidFill>
                <a:latin typeface="Sabon Next LT"/>
              </a:rPr>
              <a:t>Luca découvre cette application en cours. Il souhaite utiliser l’application mobile pendant les pauses pour réviser ses leçons d’Anglais</a:t>
            </a:r>
            <a:endParaRPr b="0" lang="fr-FR" sz="1800" spc="-1" strike="noStrike">
              <a:latin typeface="Arial"/>
            </a:endParaRPr>
          </a:p>
        </p:txBody>
      </p:sp>
      <p:pic>
        <p:nvPicPr>
          <p:cNvPr id="453" name="Picture 4" descr=""/>
          <p:cNvPicPr/>
          <p:nvPr/>
        </p:nvPicPr>
        <p:blipFill>
          <a:blip r:embed="rId1"/>
          <a:stretch/>
        </p:blipFill>
        <p:spPr>
          <a:xfrm>
            <a:off x="603360" y="1093680"/>
            <a:ext cx="2596680" cy="25966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6095880" y="210240"/>
            <a:ext cx="4221000" cy="767880"/>
          </a:xfrm>
          <a:prstGeom prst="rect">
            <a:avLst/>
          </a:prstGeom>
          <a:noFill/>
          <a:ln w="0">
            <a:noFill/>
          </a:ln>
        </p:spPr>
        <p:txBody>
          <a:bodyPr>
            <a:noAutofit/>
          </a:bodyPr>
          <a:p>
            <a:pPr>
              <a:lnSpc>
                <a:spcPct val="100000"/>
              </a:lnSpc>
            </a:pPr>
            <a:r>
              <a:rPr b="1" lang="fr-FR" sz="4400" spc="-1" strike="noStrike" cap="all">
                <a:solidFill>
                  <a:srgbClr val="1f2c8f"/>
                </a:solidFill>
                <a:latin typeface="Arial Black"/>
              </a:rPr>
              <a:t>User-Story</a:t>
            </a:r>
            <a:endParaRPr b="0" lang="en-US" sz="4400" spc="-1" strike="noStrike">
              <a:solidFill>
                <a:srgbClr val="000000"/>
              </a:solidFill>
              <a:latin typeface="Sabon Next LT"/>
            </a:endParaRPr>
          </a:p>
        </p:txBody>
      </p:sp>
      <p:sp>
        <p:nvSpPr>
          <p:cNvPr id="455" name="TextShape 2"/>
          <p:cNvSpPr txBox="1"/>
          <p:nvPr/>
        </p:nvSpPr>
        <p:spPr>
          <a:xfrm>
            <a:off x="3761280" y="1850040"/>
            <a:ext cx="6766200" cy="4111560"/>
          </a:xfrm>
          <a:prstGeom prst="rect">
            <a:avLst/>
          </a:prstGeom>
          <a:noFill/>
          <a:ln w="0">
            <a:noFill/>
          </a:ln>
        </p:spPr>
        <p:txBody>
          <a:bodyPr>
            <a:noAutofit/>
          </a:bodyPr>
          <a:p>
            <a:pPr>
              <a:lnSpc>
                <a:spcPct val="100000"/>
              </a:lnSpc>
              <a:spcBef>
                <a:spcPts val="360"/>
              </a:spcBef>
              <a:tabLst>
                <a:tab algn="l" pos="0"/>
              </a:tabLst>
            </a:pPr>
            <a:r>
              <a:rPr b="1" lang="fr-FR" sz="1600" spc="-1" strike="noStrike" u="sng">
                <a:solidFill>
                  <a:srgbClr val="1f2c8f"/>
                </a:solidFill>
                <a:uFillTx/>
                <a:latin typeface="Sabon Next LT"/>
              </a:rPr>
              <a:t>En tant </a:t>
            </a:r>
            <a:r>
              <a:rPr b="0" lang="fr-FR" sz="1500" spc="-1" strike="noStrike">
                <a:solidFill>
                  <a:srgbClr val="1f2c8f"/>
                </a:solidFill>
                <a:latin typeface="Sabon Next LT"/>
              </a:rPr>
              <a:t>qu’élève</a:t>
            </a:r>
            <a:endParaRPr b="0" lang="en-US" sz="1500" spc="-1" strike="noStrike">
              <a:solidFill>
                <a:srgbClr val="1f2c8f"/>
              </a:solidFill>
              <a:latin typeface="Sabon Next LT"/>
            </a:endParaRPr>
          </a:p>
          <a:p>
            <a:pPr>
              <a:lnSpc>
                <a:spcPct val="100000"/>
              </a:lnSpc>
              <a:spcBef>
                <a:spcPts val="360"/>
              </a:spcBef>
              <a:tabLst>
                <a:tab algn="l" pos="0"/>
              </a:tabLst>
            </a:pPr>
            <a:r>
              <a:rPr b="1" lang="fr-FR" sz="1600" spc="-1" strike="noStrike" u="sng">
                <a:solidFill>
                  <a:srgbClr val="1f2c8f"/>
                </a:solidFill>
                <a:uFillTx/>
                <a:latin typeface="Sabon Next LT"/>
              </a:rPr>
              <a:t>Je veux :</a:t>
            </a:r>
            <a:endParaRPr b="0" lang="en-US" sz="16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Pouvoir travailler mes mathématiques à la maison car j'éprouve des difficultés à suivre les cours</a:t>
            </a:r>
            <a:endParaRPr b="0" lang="en-US" sz="15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Pouvoir réviser non seulement le programme de cette année mais aussi celui des années précédentes pour mon bac.</a:t>
            </a:r>
            <a:endParaRPr b="0" lang="en-US" sz="1500" spc="-1" strike="noStrike">
              <a:solidFill>
                <a:srgbClr val="1f2c8f"/>
              </a:solidFill>
              <a:latin typeface="Sabon Next LT"/>
            </a:endParaRPr>
          </a:p>
          <a:p>
            <a:pPr>
              <a:lnSpc>
                <a:spcPct val="100000"/>
              </a:lnSpc>
              <a:spcBef>
                <a:spcPts val="360"/>
              </a:spcBef>
              <a:tabLst>
                <a:tab algn="l" pos="0"/>
              </a:tabLst>
            </a:pPr>
            <a:endParaRPr b="0" lang="en-US" sz="1500" spc="-1" strike="noStrike">
              <a:solidFill>
                <a:srgbClr val="1f2c8f"/>
              </a:solidFill>
              <a:latin typeface="Sabon Next LT"/>
            </a:endParaRPr>
          </a:p>
          <a:p>
            <a:pPr>
              <a:lnSpc>
                <a:spcPct val="100000"/>
              </a:lnSpc>
              <a:spcBef>
                <a:spcPts val="360"/>
              </a:spcBef>
              <a:tabLst>
                <a:tab algn="l" pos="0"/>
              </a:tabLst>
            </a:pPr>
            <a:r>
              <a:rPr b="1" lang="fr-FR" sz="1600" spc="-1" strike="noStrike" u="sng">
                <a:solidFill>
                  <a:srgbClr val="1f2c8f"/>
                </a:solidFill>
                <a:uFillTx/>
                <a:latin typeface="Sabon Next LT"/>
              </a:rPr>
              <a:t>Confirmation:</a:t>
            </a:r>
            <a:endParaRPr b="0" lang="en-US" sz="16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1) Cette application permet un apprentissage grâce à une méthode ludique qui permet de pallier aux difficultés de concentration</a:t>
            </a:r>
            <a:endParaRPr b="0" lang="en-US" sz="1500" spc="-1" strike="noStrike">
              <a:solidFill>
                <a:srgbClr val="1f2c8f"/>
              </a:solidFill>
              <a:latin typeface="Sabon Next LT"/>
            </a:endParaRPr>
          </a:p>
          <a:p>
            <a:pPr>
              <a:lnSpc>
                <a:spcPct val="100000"/>
              </a:lnSpc>
              <a:spcBef>
                <a:spcPts val="360"/>
              </a:spcBef>
              <a:tabLst>
                <a:tab algn="l" pos="0"/>
              </a:tabLst>
            </a:pPr>
            <a:r>
              <a:rPr b="0" lang="fr-FR" sz="1500" spc="-1" strike="noStrike">
                <a:solidFill>
                  <a:srgbClr val="1f2c8f"/>
                </a:solidFill>
                <a:latin typeface="Sabon Next LT"/>
              </a:rPr>
              <a:t>2) L’application comprends des nombreux modes de difficultés pour réviser les programmes de tous niveaux</a:t>
            </a:r>
            <a:endParaRPr b="0" lang="en-US" sz="1500" spc="-1" strike="noStrike">
              <a:solidFill>
                <a:srgbClr val="1f2c8f"/>
              </a:solidFill>
              <a:latin typeface="Sabon Next LT"/>
            </a:endParaRPr>
          </a:p>
          <a:p>
            <a:pPr>
              <a:lnSpc>
                <a:spcPct val="100000"/>
              </a:lnSpc>
              <a:spcBef>
                <a:spcPts val="360"/>
              </a:spcBef>
              <a:tabLst>
                <a:tab algn="l" pos="0"/>
              </a:tabLst>
            </a:pPr>
            <a:endParaRPr b="0" lang="en-US" sz="1500" spc="-1" strike="noStrike">
              <a:solidFill>
                <a:srgbClr val="1f2c8f"/>
              </a:solidFill>
              <a:latin typeface="Sabon Next LT"/>
            </a:endParaRPr>
          </a:p>
        </p:txBody>
      </p:sp>
      <p:sp>
        <p:nvSpPr>
          <p:cNvPr id="456" name="TextShape 3"/>
          <p:cNvSpPr txBox="1"/>
          <p:nvPr/>
        </p:nvSpPr>
        <p:spPr>
          <a:xfrm>
            <a:off x="10945440" y="457200"/>
            <a:ext cx="987120" cy="273960"/>
          </a:xfrm>
          <a:prstGeom prst="rect">
            <a:avLst/>
          </a:prstGeom>
          <a:noFill/>
          <a:ln w="0">
            <a:noFill/>
          </a:ln>
        </p:spPr>
        <p:txBody>
          <a:bodyPr anchor="ctr">
            <a:noAutofit/>
          </a:bodyPr>
          <a:p>
            <a:pPr algn="ctr">
              <a:lnSpc>
                <a:spcPct val="100000"/>
              </a:lnSpc>
            </a:pPr>
            <a:fld id="{892913B7-FDF1-43FA-9E8D-277E7172E613}" type="slidenum">
              <a:rPr b="0" lang="en-US" sz="1200" spc="-1" strike="noStrike">
                <a:solidFill>
                  <a:srgbClr val="1f2c8f"/>
                </a:solidFill>
                <a:latin typeface="Arial"/>
              </a:rPr>
              <a:t>&lt;numéro&gt;</a:t>
            </a:fld>
            <a:endParaRPr b="0" lang="fr-FR" sz="1200" spc="-1" strike="noStrike">
              <a:latin typeface="Times New Roman"/>
            </a:endParaRPr>
          </a:p>
        </p:txBody>
      </p:sp>
      <p:sp>
        <p:nvSpPr>
          <p:cNvPr id="457" name="CustomShape 4"/>
          <p:cNvSpPr/>
          <p:nvPr/>
        </p:nvSpPr>
        <p:spPr>
          <a:xfrm>
            <a:off x="4224600" y="448200"/>
            <a:ext cx="3200040" cy="273960"/>
          </a:xfrm>
          <a:prstGeom prst="rect">
            <a:avLst/>
          </a:prstGeom>
          <a:noFill/>
          <a:ln w="0">
            <a:noFill/>
          </a:ln>
        </p:spPr>
        <p:style>
          <a:lnRef idx="0"/>
          <a:fillRef idx="0"/>
          <a:effectRef idx="0"/>
          <a:fontRef idx="minor"/>
        </p:style>
        <p:txBody>
          <a:bodyPr anchor="ctr">
            <a:noAutofit/>
          </a:bodyPr>
          <a:p>
            <a:pPr>
              <a:lnSpc>
                <a:spcPct val="100000"/>
              </a:lnSpc>
            </a:pPr>
            <a:r>
              <a:rPr b="0" lang="en-US" sz="1200" spc="-1" strike="noStrike">
                <a:solidFill>
                  <a:srgbClr val="aac4e9"/>
                </a:solidFill>
                <a:latin typeface="Arial"/>
              </a:rPr>
              <a:t>Domino’sTeach</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C4EF4D4D10744FA319C9849100B36A" ma:contentTypeVersion="2" ma:contentTypeDescription="Crée un document." ma:contentTypeScope="" ma:versionID="150d080d7f31075a0e3f6c5c43b8846a">
  <xsd:schema xmlns:xsd="http://www.w3.org/2001/XMLSchema" xmlns:xs="http://www.w3.org/2001/XMLSchema" xmlns:p="http://schemas.microsoft.com/office/2006/metadata/properties" xmlns:ns3="da031cf9-7b9d-4ce0-b7cd-eca7954a9127" targetNamespace="http://schemas.microsoft.com/office/2006/metadata/properties" ma:root="true" ma:fieldsID="452b38f0787c1cd48361f8b313b961cf" ns3:_="">
    <xsd:import namespace="da031cf9-7b9d-4ce0-b7cd-eca7954a912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031cf9-7b9d-4ce0-b7cd-eca7954a91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87FB05-8335-4251-98B4-72AA1C664A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031cf9-7b9d-4ce0-b7cd-eca7954a91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639A9B-29AE-4981-94DB-D7D149427C3A}">
  <ds:schemaRefs>
    <ds:schemaRef ds:uri="http://schemas.microsoft.com/sharepoint/v3/contenttype/forms"/>
  </ds:schemaRefs>
</ds:datastoreItem>
</file>

<file path=customXml/itemProps3.xml><?xml version="1.0" encoding="utf-8"?>
<ds:datastoreItem xmlns:ds="http://schemas.openxmlformats.org/officeDocument/2006/customXml" ds:itemID="{61D2A146-A519-49B2-844F-B88C934B6224}">
  <ds:schemaRefs>
    <ds:schemaRef ds:uri="http://schemas.microsoft.com/office/2006/metadata/properties"/>
    <ds:schemaRef ds:uri="http://purl.org/dc/elements/1.1/"/>
    <ds:schemaRef ds:uri="http://www.w3.org/XML/1998/namespace"/>
    <ds:schemaRef ds:uri="http://schemas.openxmlformats.org/package/2006/metadata/core-properties"/>
    <ds:schemaRef ds:uri="da031cf9-7b9d-4ce0-b7cd-eca7954a9127"/>
    <ds:schemaRef ds:uri="http://schemas.microsoft.com/office/2006/documentManagement/types"/>
    <ds:schemaRef ds:uri="http://schemas.microsoft.com/office/infopath/2007/PartnerControls"/>
    <ds:schemaRef ds:uri="http://purl.org/dc/dcmityp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{9B235819-9143-45ED-8938-EF7C9831AF18}tf78438558_win32</Template>
  <TotalTime>4856</TotalTime>
  <Application>LibreOffice/7.0.4.2$Linux_X86_64 LibreOffice_project/00$Build-2</Application>
  <AppVersion>15.0000</AppVersion>
  <Words>1451</Words>
  <Paragraphs>153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2022-11-20T14:10:49Z</dcterms:created>
  <dc:creator>Nicolas BLONDEAU</dc:creator>
  <dc:description/>
  <dc:language>fr-FR</dc:language>
  <cp:lastModifiedBy/>
  <dcterms:modified xsi:type="dcterms:W3CDTF">2022-11-26T00:45:30Z</dcterms:modified>
  <cp:revision>29</cp:revision>
  <dc:subject/>
  <dc:title>Recueil de besoins  Domino’sTeach</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0x01010072C4EF4D4D10744FA319C9849100B36A</vt:lpwstr>
  </property>
  <property fmtid="{D5CDD505-2E9C-101B-9397-08002B2CF9AE}" pid="3" name="PresentationFormat">
    <vt:lpwstr>Widescreen</vt:lpwstr>
  </property>
  <property fmtid="{D5CDD505-2E9C-101B-9397-08002B2CF9AE}" pid="4" name="Slides">
    <vt:i4>24</vt:i4>
  </property>
</Properties>
</file>